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66" r:id="rId5"/>
    <p:sldId id="272" r:id="rId6"/>
    <p:sldId id="273" r:id="rId7"/>
    <p:sldId id="256" r:id="rId8"/>
    <p:sldId id="258" r:id="rId9"/>
    <p:sldId id="261" r:id="rId10"/>
    <p:sldId id="263" r:id="rId11"/>
    <p:sldId id="264" r:id="rId12"/>
    <p:sldId id="265" r:id="rId13"/>
    <p:sldId id="257" r:id="rId14"/>
    <p:sldId id="260" r:id="rId15"/>
    <p:sldId id="267" r:id="rId16"/>
    <p:sldId id="269" r:id="rId17"/>
    <p:sldId id="270" r:id="rId18"/>
    <p:sldId id="268" r:id="rId19"/>
    <p:sldId id="271" r:id="rId20"/>
    <p:sldId id="274" r:id="rId21"/>
    <p:sldId id="275" r:id="rId22"/>
  </p:sldIdLst>
  <p:sldSz cx="9144000" cy="6858000" type="letter"/>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5"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45D"/>
    <a:srgbClr val="6086C0"/>
    <a:srgbClr val="62C5EB"/>
    <a:srgbClr val="89CDB6"/>
    <a:srgbClr val="AFCF64"/>
    <a:srgbClr val="F9E865"/>
    <a:srgbClr val="FFB351"/>
    <a:srgbClr val="F96040"/>
    <a:srgbClr val="8CC63E"/>
    <a:srgbClr val="23B5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59" autoAdjust="0"/>
    <p:restoredTop sz="94249" autoAdjust="0"/>
  </p:normalViewPr>
  <p:slideViewPr>
    <p:cSldViewPr snapToGrid="0">
      <p:cViewPr varScale="1">
        <p:scale>
          <a:sx n="117" d="100"/>
          <a:sy n="117" d="100"/>
        </p:scale>
        <p:origin x="1218" y="102"/>
      </p:cViewPr>
      <p:guideLst>
        <p:guide pos="2880"/>
        <p:guide orient="horz"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C9E86B2-FB63-4AAA-8D4E-5471F88B54BE}" type="datetimeFigureOut">
              <a:rPr lang="en-US" smtClean="0"/>
              <a:t>5/1/2022</a:t>
            </a:fld>
            <a:endParaRPr lang="en-US" dirty="0"/>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54F3808-3695-477D-B619-073B8E681BFB}" type="slidenum">
              <a:rPr lang="en-US" smtClean="0"/>
              <a:t>‹#›</a:t>
            </a:fld>
            <a:endParaRPr lang="en-US" dirty="0"/>
          </a:p>
        </p:txBody>
      </p:sp>
    </p:spTree>
    <p:extLst>
      <p:ext uri="{BB962C8B-B14F-4D97-AF65-F5344CB8AC3E}">
        <p14:creationId xmlns:p14="http://schemas.microsoft.com/office/powerpoint/2010/main" val="3077132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 Shots">
    <p:spTree>
      <p:nvGrpSpPr>
        <p:cNvPr id="1" name=""/>
        <p:cNvGrpSpPr/>
        <p:nvPr/>
      </p:nvGrpSpPr>
      <p:grpSpPr>
        <a:xfrm>
          <a:off x="0" y="0"/>
          <a:ext cx="0" cy="0"/>
          <a:chOff x="0" y="0"/>
          <a:chExt cx="0" cy="0"/>
        </a:xfrm>
      </p:grpSpPr>
      <p:sp>
        <p:nvSpPr>
          <p:cNvPr id="74" name="Shot">
            <a:extLst>
              <a:ext uri="{FF2B5EF4-FFF2-40B4-BE49-F238E27FC236}">
                <a16:creationId xmlns:a16="http://schemas.microsoft.com/office/drawing/2014/main" id="{1DD3CB2A-099A-4434-AFE2-0FD466AE8F12}"/>
              </a:ext>
            </a:extLst>
          </p:cNvPr>
          <p:cNvSpPr txBox="1"/>
          <p:nvPr userDrawn="1"/>
        </p:nvSpPr>
        <p:spPr>
          <a:xfrm>
            <a:off x="369522" y="1360538"/>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71" name="Scene T">
            <a:extLst>
              <a:ext uri="{FF2B5EF4-FFF2-40B4-BE49-F238E27FC236}">
                <a16:creationId xmlns:a16="http://schemas.microsoft.com/office/drawing/2014/main" id="{132743A0-D1F3-4D15-9E31-54A469D94EEF}"/>
              </a:ext>
            </a:extLst>
          </p:cNvPr>
          <p:cNvSpPr txBox="1"/>
          <p:nvPr userDrawn="1"/>
        </p:nvSpPr>
        <p:spPr>
          <a:xfrm>
            <a:off x="360000" y="588236"/>
            <a:ext cx="360000" cy="144000"/>
          </a:xfrm>
          <a:prstGeom prst="rect">
            <a:avLst/>
          </a:prstGeom>
          <a:noFill/>
        </p:spPr>
        <p:txBody>
          <a:bodyPr wrap="square" lIns="0" tIns="0" rIns="0" bIns="0" rtlCol="0" anchor="ctr" anchorCtr="0">
            <a:noAutofit/>
          </a:bodyPr>
          <a:lstStyle/>
          <a:p>
            <a:pPr algn="l"/>
            <a:r>
              <a:rPr lang="en-US" sz="900" b="0" kern="1200" dirty="0">
                <a:solidFill>
                  <a:schemeClr val="bg2">
                    <a:lumMod val="50000"/>
                  </a:schemeClr>
                </a:solidFill>
                <a:latin typeface="+mj-lt"/>
                <a:ea typeface="Tahoma" panose="020B0604030504040204" pitchFamily="34" charset="0"/>
                <a:cs typeface="Tahoma" panose="020B0604030504040204" pitchFamily="34" charset="0"/>
              </a:rPr>
              <a:t>Scene:</a:t>
            </a:r>
          </a:p>
        </p:txBody>
      </p:sp>
      <p:sp>
        <p:nvSpPr>
          <p:cNvPr id="175" name="Scene T2">
            <a:extLst>
              <a:ext uri="{FF2B5EF4-FFF2-40B4-BE49-F238E27FC236}">
                <a16:creationId xmlns:a16="http://schemas.microsoft.com/office/drawing/2014/main" id="{D029757B-32B3-4441-B236-51352C70EFA5}"/>
              </a:ext>
            </a:extLst>
          </p:cNvPr>
          <p:cNvSpPr txBox="1"/>
          <p:nvPr userDrawn="1"/>
        </p:nvSpPr>
        <p:spPr>
          <a:xfrm>
            <a:off x="1191670" y="588236"/>
            <a:ext cx="1024300" cy="144000"/>
          </a:xfrm>
          <a:prstGeom prst="rect">
            <a:avLst/>
          </a:prstGeom>
          <a:noFill/>
        </p:spPr>
        <p:txBody>
          <a:bodyPr wrap="square" lIns="0" tIns="0" rIns="0" bIns="0" rtlCol="0" anchor="ctr" anchorCtr="0">
            <a:noAutofit/>
          </a:bodyPr>
          <a:lstStyle/>
          <a:p>
            <a:pPr algn="l"/>
            <a:r>
              <a:rPr lang="en-US" sz="900" b="0" kern="1200" dirty="0">
                <a:solidFill>
                  <a:schemeClr val="bg2">
                    <a:lumMod val="50000"/>
                  </a:schemeClr>
                </a:solidFill>
                <a:latin typeface="+mj-lt"/>
                <a:ea typeface="Tahoma" panose="020B0604030504040204" pitchFamily="34" charset="0"/>
                <a:cs typeface="Tahoma" panose="020B0604030504040204" pitchFamily="34" charset="0"/>
              </a:rPr>
              <a:t>Scene Description:</a:t>
            </a:r>
          </a:p>
        </p:txBody>
      </p:sp>
      <p:cxnSp>
        <p:nvCxnSpPr>
          <p:cNvPr id="48" name="Straight Connector 47">
            <a:extLst>
              <a:ext uri="{FF2B5EF4-FFF2-40B4-BE49-F238E27FC236}">
                <a16:creationId xmlns:a16="http://schemas.microsoft.com/office/drawing/2014/main" id="{55808655-76A3-469E-97C6-E88D271DD350}"/>
              </a:ext>
            </a:extLst>
          </p:cNvPr>
          <p:cNvCxnSpPr>
            <a:cxnSpLocks/>
          </p:cNvCxnSpPr>
          <p:nvPr userDrawn="1"/>
        </p:nvCxnSpPr>
        <p:spPr>
          <a:xfrm>
            <a:off x="369522" y="773779"/>
            <a:ext cx="8414478" cy="0"/>
          </a:xfrm>
          <a:prstGeom prst="line">
            <a:avLst/>
          </a:prstGeom>
          <a:ln w="6350">
            <a:solidFill>
              <a:schemeClr val="bg1">
                <a:lumMod val="85000"/>
                <a:alpha val="75000"/>
              </a:schemeClr>
            </a:solidFill>
          </a:ln>
        </p:spPr>
        <p:style>
          <a:lnRef idx="1">
            <a:schemeClr val="accent1"/>
          </a:lnRef>
          <a:fillRef idx="0">
            <a:schemeClr val="accent1"/>
          </a:fillRef>
          <a:effectRef idx="0">
            <a:schemeClr val="accent1"/>
          </a:effectRef>
          <a:fontRef idx="minor">
            <a:schemeClr val="tx1"/>
          </a:fontRef>
        </p:style>
      </p:cxnSp>
      <p:sp>
        <p:nvSpPr>
          <p:cNvPr id="10" name="Action">
            <a:extLst>
              <a:ext uri="{FF2B5EF4-FFF2-40B4-BE49-F238E27FC236}">
                <a16:creationId xmlns:a16="http://schemas.microsoft.com/office/drawing/2014/main" id="{90521229-7381-4E43-8B9D-AB0357A7E6C8}"/>
              </a:ext>
            </a:extLst>
          </p:cNvPr>
          <p:cNvSpPr txBox="1"/>
          <p:nvPr userDrawn="1"/>
        </p:nvSpPr>
        <p:spPr>
          <a:xfrm>
            <a:off x="2913396" y="1551128"/>
            <a:ext cx="1620000" cy="144000"/>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Description</a:t>
            </a:r>
          </a:p>
        </p:txBody>
      </p:sp>
      <p:sp>
        <p:nvSpPr>
          <p:cNvPr id="64" name="Dialogue">
            <a:extLst>
              <a:ext uri="{FF2B5EF4-FFF2-40B4-BE49-F238E27FC236}">
                <a16:creationId xmlns:a16="http://schemas.microsoft.com/office/drawing/2014/main" id="{303782A6-0050-4732-89DD-B4C1EC601395}"/>
              </a:ext>
            </a:extLst>
          </p:cNvPr>
          <p:cNvSpPr txBox="1"/>
          <p:nvPr userDrawn="1"/>
        </p:nvSpPr>
        <p:spPr>
          <a:xfrm>
            <a:off x="2913396" y="2214906"/>
            <a:ext cx="1620000" cy="144000"/>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Dialogue</a:t>
            </a:r>
          </a:p>
        </p:txBody>
      </p:sp>
      <p:sp>
        <p:nvSpPr>
          <p:cNvPr id="103" name="Scene Number">
            <a:extLst>
              <a:ext uri="{FF2B5EF4-FFF2-40B4-BE49-F238E27FC236}">
                <a16:creationId xmlns:a16="http://schemas.microsoft.com/office/drawing/2014/main" id="{B1D10E93-2073-4379-AA59-83E5D30857B0}"/>
              </a:ext>
            </a:extLst>
          </p:cNvPr>
          <p:cNvSpPr>
            <a:spLocks noGrp="1"/>
          </p:cNvSpPr>
          <p:nvPr>
            <p:ph type="title" hasCustomPrompt="1"/>
          </p:nvPr>
        </p:nvSpPr>
        <p:spPr>
          <a:xfrm>
            <a:off x="737150" y="588236"/>
            <a:ext cx="370250" cy="144000"/>
          </a:xfrm>
        </p:spPr>
        <p:txBody>
          <a:bodyPr wrap="square" lIns="0" tIns="0" rIns="0" bIns="0" anchor="ctr" anchorCtr="0">
            <a:noAutofit/>
          </a:bodyPr>
          <a:lstStyle>
            <a:lvl1pPr marL="0" marR="0" indent="0" algn="l" defTabSz="385763" rtl="0" eaLnBrk="1" fontAlgn="auto" latinLnBrk="0" hangingPunct="1">
              <a:lnSpc>
                <a:spcPct val="90000"/>
              </a:lnSpc>
              <a:spcBef>
                <a:spcPct val="0"/>
              </a:spcBef>
              <a:spcAft>
                <a:spcPts val="0"/>
              </a:spcAft>
              <a:buClrTx/>
              <a:buSzTx/>
              <a:buFontTx/>
              <a:buNone/>
              <a:tabLst/>
              <a:defRPr lang="en-US" sz="900" b="1" kern="1200">
                <a:solidFill>
                  <a:srgbClr val="14345D"/>
                </a:solidFill>
                <a:latin typeface="+mj-lt"/>
                <a:ea typeface="Tahoma" panose="020B0604030504040204" pitchFamily="34" charset="0"/>
                <a:cs typeface="Tahoma" panose="020B0604030504040204" pitchFamily="34" charset="0"/>
              </a:defRPr>
            </a:lvl1pPr>
          </a:lstStyle>
          <a:p>
            <a:pPr marL="0" marR="0" lvl="0" indent="0" algn="l" defTabSz="385763" rtl="0" eaLnBrk="1" fontAlgn="auto" latinLnBrk="0" hangingPunct="1">
              <a:lnSpc>
                <a:spcPct val="90000"/>
              </a:lnSpc>
              <a:spcBef>
                <a:spcPct val="0"/>
              </a:spcBef>
              <a:spcAft>
                <a:spcPts val="0"/>
              </a:spcAft>
              <a:buClrTx/>
              <a:buSzTx/>
              <a:buFontTx/>
              <a:buNone/>
              <a:tabLst/>
              <a:defRPr/>
            </a:pPr>
            <a:r>
              <a:rPr lang="en-US" dirty="0"/>
              <a:t>###</a:t>
            </a:r>
          </a:p>
        </p:txBody>
      </p:sp>
      <p:sp>
        <p:nvSpPr>
          <p:cNvPr id="15" name="Scene Description">
            <a:extLst>
              <a:ext uri="{FF2B5EF4-FFF2-40B4-BE49-F238E27FC236}">
                <a16:creationId xmlns:a16="http://schemas.microsoft.com/office/drawing/2014/main" id="{AF6B8588-D1A7-41E2-A393-C1CDCDC7EA72}"/>
              </a:ext>
            </a:extLst>
          </p:cNvPr>
          <p:cNvSpPr>
            <a:spLocks noGrp="1"/>
          </p:cNvSpPr>
          <p:nvPr>
            <p:ph type="body" sz="quarter" idx="57" hasCustomPrompt="1"/>
          </p:nvPr>
        </p:nvSpPr>
        <p:spPr>
          <a:xfrm>
            <a:off x="2165350" y="588799"/>
            <a:ext cx="6618650" cy="142875"/>
          </a:xfrm>
        </p:spPr>
        <p:txBody>
          <a:bodyPr anchor="ctr">
            <a:noAutofit/>
          </a:bodyPr>
          <a:lstStyle>
            <a:lvl1pPr marL="0" indent="0">
              <a:buNone/>
              <a:defRPr sz="900"/>
            </a:lvl1pPr>
            <a:lvl2pPr marL="192881" indent="0">
              <a:buNone/>
              <a:defRPr sz="900"/>
            </a:lvl2pPr>
            <a:lvl3pPr marL="385763" indent="0">
              <a:buNone/>
              <a:defRPr sz="900"/>
            </a:lvl3pPr>
            <a:lvl4pPr marL="578644" indent="0">
              <a:buNone/>
              <a:defRPr sz="900"/>
            </a:lvl4pPr>
            <a:lvl5pPr marL="771525" indent="0">
              <a:buNone/>
              <a:defRPr sz="900"/>
            </a:lvl5pPr>
          </a:lstStyle>
          <a:p>
            <a:pPr lvl="0"/>
            <a:r>
              <a:rPr lang="en-US" dirty="0"/>
              <a:t>Describe Your Scene OR Leave empty</a:t>
            </a:r>
          </a:p>
        </p:txBody>
      </p:sp>
      <p:sp>
        <p:nvSpPr>
          <p:cNvPr id="105" name="Shot Number">
            <a:extLst>
              <a:ext uri="{FF2B5EF4-FFF2-40B4-BE49-F238E27FC236}">
                <a16:creationId xmlns:a16="http://schemas.microsoft.com/office/drawing/2014/main" id="{AA97551E-2CC7-48ED-9838-1C5ECAFE63D6}"/>
              </a:ext>
            </a:extLst>
          </p:cNvPr>
          <p:cNvSpPr>
            <a:spLocks noGrp="1"/>
          </p:cNvSpPr>
          <p:nvPr>
            <p:ph type="body" sz="quarter" idx="14" hasCustomPrompt="1"/>
          </p:nvPr>
        </p:nvSpPr>
        <p:spPr>
          <a:xfrm>
            <a:off x="733975" y="1372444"/>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93" name="Shot Image">
            <a:extLst>
              <a:ext uri="{FF2B5EF4-FFF2-40B4-BE49-F238E27FC236}">
                <a16:creationId xmlns:a16="http://schemas.microsoft.com/office/drawing/2014/main" id="{9629A576-0EA9-435C-B959-C7E58A21229F}"/>
              </a:ext>
            </a:extLst>
          </p:cNvPr>
          <p:cNvSpPr>
            <a:spLocks noGrp="1" noChangeAspect="1"/>
          </p:cNvSpPr>
          <p:nvPr>
            <p:ph type="pic" sz="quarter" idx="53" hasCustomPrompt="1"/>
          </p:nvPr>
        </p:nvSpPr>
        <p:spPr>
          <a:xfrm>
            <a:off x="401393" y="1551127"/>
            <a:ext cx="2385129" cy="196544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12" name="Action Text">
            <a:extLst>
              <a:ext uri="{FF2B5EF4-FFF2-40B4-BE49-F238E27FC236}">
                <a16:creationId xmlns:a16="http://schemas.microsoft.com/office/drawing/2014/main" id="{63FBAD1D-CE61-49F1-8989-1A742D35C312}"/>
              </a:ext>
            </a:extLst>
          </p:cNvPr>
          <p:cNvSpPr>
            <a:spLocks noGrp="1"/>
          </p:cNvSpPr>
          <p:nvPr>
            <p:ph type="body" sz="quarter" idx="37" hasCustomPrompt="1"/>
          </p:nvPr>
        </p:nvSpPr>
        <p:spPr>
          <a:xfrm>
            <a:off x="2913395" y="1721017"/>
            <a:ext cx="1620000" cy="46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65" name="Doaliogue Text">
            <a:extLst>
              <a:ext uri="{FF2B5EF4-FFF2-40B4-BE49-F238E27FC236}">
                <a16:creationId xmlns:a16="http://schemas.microsoft.com/office/drawing/2014/main" id="{848AB30C-3BD6-4566-AF87-C1A7EED7ED67}"/>
              </a:ext>
            </a:extLst>
          </p:cNvPr>
          <p:cNvSpPr>
            <a:spLocks noGrp="1"/>
          </p:cNvSpPr>
          <p:nvPr>
            <p:ph type="body" sz="quarter" idx="38" hasCustomPrompt="1"/>
          </p:nvPr>
        </p:nvSpPr>
        <p:spPr>
          <a:xfrm>
            <a:off x="2913396" y="2384795"/>
            <a:ext cx="1620000" cy="46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233" name="Shot">
            <a:extLst>
              <a:ext uri="{FF2B5EF4-FFF2-40B4-BE49-F238E27FC236}">
                <a16:creationId xmlns:a16="http://schemas.microsoft.com/office/drawing/2014/main" id="{62CE7AC7-5730-49DC-880C-D44A1C56D0C7}"/>
              </a:ext>
            </a:extLst>
          </p:cNvPr>
          <p:cNvSpPr txBox="1"/>
          <p:nvPr userDrawn="1"/>
        </p:nvSpPr>
        <p:spPr>
          <a:xfrm>
            <a:off x="4623306" y="1360538"/>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234" name="Action">
            <a:extLst>
              <a:ext uri="{FF2B5EF4-FFF2-40B4-BE49-F238E27FC236}">
                <a16:creationId xmlns:a16="http://schemas.microsoft.com/office/drawing/2014/main" id="{81F88A84-8D53-4F80-BAD4-80C59CB3B919}"/>
              </a:ext>
            </a:extLst>
          </p:cNvPr>
          <p:cNvSpPr txBox="1"/>
          <p:nvPr userDrawn="1"/>
        </p:nvSpPr>
        <p:spPr>
          <a:xfrm>
            <a:off x="7167180" y="1551128"/>
            <a:ext cx="1620000" cy="144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rgbClr val="14345D"/>
                </a:solidFill>
                <a:latin typeface="+mn-lt"/>
                <a:ea typeface="+mn-ea"/>
                <a:cs typeface="+mn-cs"/>
              </a:rPr>
              <a:t>Description</a:t>
            </a:r>
          </a:p>
          <a:p>
            <a:pPr algn="l"/>
            <a:endParaRPr lang="en-US" sz="900" b="1" kern="1200" dirty="0">
              <a:solidFill>
                <a:srgbClr val="14345D"/>
              </a:solidFill>
              <a:latin typeface="+mn-lt"/>
              <a:ea typeface="+mn-ea"/>
              <a:cs typeface="+mn-cs"/>
            </a:endParaRPr>
          </a:p>
        </p:txBody>
      </p:sp>
      <p:sp>
        <p:nvSpPr>
          <p:cNvPr id="235" name="Dialogue">
            <a:extLst>
              <a:ext uri="{FF2B5EF4-FFF2-40B4-BE49-F238E27FC236}">
                <a16:creationId xmlns:a16="http://schemas.microsoft.com/office/drawing/2014/main" id="{7827CB4E-9F80-44FD-A6F3-F396C8E1B653}"/>
              </a:ext>
            </a:extLst>
          </p:cNvPr>
          <p:cNvSpPr txBox="1"/>
          <p:nvPr userDrawn="1"/>
        </p:nvSpPr>
        <p:spPr>
          <a:xfrm>
            <a:off x="7167180" y="2214906"/>
            <a:ext cx="1620000" cy="144000"/>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Dialogue</a:t>
            </a:r>
          </a:p>
        </p:txBody>
      </p:sp>
      <p:sp>
        <p:nvSpPr>
          <p:cNvPr id="237" name="Shot Number">
            <a:extLst>
              <a:ext uri="{FF2B5EF4-FFF2-40B4-BE49-F238E27FC236}">
                <a16:creationId xmlns:a16="http://schemas.microsoft.com/office/drawing/2014/main" id="{D4334091-C3D2-4B2C-8DD7-C8CDD7E1F6DF}"/>
              </a:ext>
            </a:extLst>
          </p:cNvPr>
          <p:cNvSpPr>
            <a:spLocks noGrp="1"/>
          </p:cNvSpPr>
          <p:nvPr>
            <p:ph type="body" sz="quarter" idx="58" hasCustomPrompt="1"/>
          </p:nvPr>
        </p:nvSpPr>
        <p:spPr>
          <a:xfrm>
            <a:off x="4987759" y="1372444"/>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238" name="Shot Image">
            <a:extLst>
              <a:ext uri="{FF2B5EF4-FFF2-40B4-BE49-F238E27FC236}">
                <a16:creationId xmlns:a16="http://schemas.microsoft.com/office/drawing/2014/main" id="{678D7082-88F1-4A75-B3D9-E30DCF1F6B6E}"/>
              </a:ext>
            </a:extLst>
          </p:cNvPr>
          <p:cNvSpPr>
            <a:spLocks noGrp="1" noChangeAspect="1"/>
          </p:cNvSpPr>
          <p:nvPr>
            <p:ph type="pic" sz="quarter" idx="59" hasCustomPrompt="1"/>
          </p:nvPr>
        </p:nvSpPr>
        <p:spPr>
          <a:xfrm>
            <a:off x="4655177" y="1551127"/>
            <a:ext cx="2385129" cy="196544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239" name="Action Text">
            <a:extLst>
              <a:ext uri="{FF2B5EF4-FFF2-40B4-BE49-F238E27FC236}">
                <a16:creationId xmlns:a16="http://schemas.microsoft.com/office/drawing/2014/main" id="{E7F7429B-63AF-4345-BCAA-A105894F7B92}"/>
              </a:ext>
            </a:extLst>
          </p:cNvPr>
          <p:cNvSpPr>
            <a:spLocks noGrp="1"/>
          </p:cNvSpPr>
          <p:nvPr>
            <p:ph type="body" sz="quarter" idx="60" hasCustomPrompt="1"/>
          </p:nvPr>
        </p:nvSpPr>
        <p:spPr>
          <a:xfrm>
            <a:off x="7167179" y="1721017"/>
            <a:ext cx="1620000" cy="46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240" name="Doaliogue Text">
            <a:extLst>
              <a:ext uri="{FF2B5EF4-FFF2-40B4-BE49-F238E27FC236}">
                <a16:creationId xmlns:a16="http://schemas.microsoft.com/office/drawing/2014/main" id="{C6F697D2-C84C-41E2-A0D3-C2558B2E5993}"/>
              </a:ext>
            </a:extLst>
          </p:cNvPr>
          <p:cNvSpPr>
            <a:spLocks noGrp="1"/>
          </p:cNvSpPr>
          <p:nvPr>
            <p:ph type="body" sz="quarter" idx="61" hasCustomPrompt="1"/>
          </p:nvPr>
        </p:nvSpPr>
        <p:spPr>
          <a:xfrm>
            <a:off x="7167180" y="2384795"/>
            <a:ext cx="1620000" cy="46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242" name="Shot">
            <a:extLst>
              <a:ext uri="{FF2B5EF4-FFF2-40B4-BE49-F238E27FC236}">
                <a16:creationId xmlns:a16="http://schemas.microsoft.com/office/drawing/2014/main" id="{EC4D9E2E-E715-495C-A151-42AED7D12427}"/>
              </a:ext>
            </a:extLst>
          </p:cNvPr>
          <p:cNvSpPr txBox="1"/>
          <p:nvPr userDrawn="1"/>
        </p:nvSpPr>
        <p:spPr>
          <a:xfrm>
            <a:off x="369522" y="3684403"/>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243" name="Action">
            <a:extLst>
              <a:ext uri="{FF2B5EF4-FFF2-40B4-BE49-F238E27FC236}">
                <a16:creationId xmlns:a16="http://schemas.microsoft.com/office/drawing/2014/main" id="{D31C1858-831F-4298-9AD5-DB2378F7BB14}"/>
              </a:ext>
            </a:extLst>
          </p:cNvPr>
          <p:cNvSpPr txBox="1"/>
          <p:nvPr userDrawn="1"/>
        </p:nvSpPr>
        <p:spPr>
          <a:xfrm>
            <a:off x="2913396" y="3874993"/>
            <a:ext cx="1620000" cy="144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rgbClr val="14345D"/>
                </a:solidFill>
                <a:latin typeface="+mn-lt"/>
                <a:ea typeface="+mn-ea"/>
                <a:cs typeface="+mn-cs"/>
              </a:rPr>
              <a:t>Description</a:t>
            </a:r>
          </a:p>
          <a:p>
            <a:pPr algn="l"/>
            <a:endParaRPr lang="en-US" sz="900" b="1" kern="1200" dirty="0">
              <a:solidFill>
                <a:srgbClr val="14345D"/>
              </a:solidFill>
              <a:latin typeface="+mn-lt"/>
              <a:ea typeface="+mn-ea"/>
              <a:cs typeface="+mn-cs"/>
            </a:endParaRPr>
          </a:p>
        </p:txBody>
      </p:sp>
      <p:sp>
        <p:nvSpPr>
          <p:cNvPr id="244" name="Dialogue">
            <a:extLst>
              <a:ext uri="{FF2B5EF4-FFF2-40B4-BE49-F238E27FC236}">
                <a16:creationId xmlns:a16="http://schemas.microsoft.com/office/drawing/2014/main" id="{CCA61443-0C22-4FEB-8175-FBCEE92FE4AD}"/>
              </a:ext>
            </a:extLst>
          </p:cNvPr>
          <p:cNvSpPr txBox="1"/>
          <p:nvPr userDrawn="1"/>
        </p:nvSpPr>
        <p:spPr>
          <a:xfrm>
            <a:off x="2913396" y="4538771"/>
            <a:ext cx="1620000" cy="144000"/>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Dialogue</a:t>
            </a:r>
          </a:p>
        </p:txBody>
      </p:sp>
      <p:sp>
        <p:nvSpPr>
          <p:cNvPr id="246" name="Shot Number">
            <a:extLst>
              <a:ext uri="{FF2B5EF4-FFF2-40B4-BE49-F238E27FC236}">
                <a16:creationId xmlns:a16="http://schemas.microsoft.com/office/drawing/2014/main" id="{CD5F0AEE-60C8-4539-8569-E304E7F904F6}"/>
              </a:ext>
            </a:extLst>
          </p:cNvPr>
          <p:cNvSpPr>
            <a:spLocks noGrp="1"/>
          </p:cNvSpPr>
          <p:nvPr>
            <p:ph type="body" sz="quarter" idx="63" hasCustomPrompt="1"/>
          </p:nvPr>
        </p:nvSpPr>
        <p:spPr>
          <a:xfrm>
            <a:off x="733975" y="3696309"/>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247" name="Shot Image">
            <a:extLst>
              <a:ext uri="{FF2B5EF4-FFF2-40B4-BE49-F238E27FC236}">
                <a16:creationId xmlns:a16="http://schemas.microsoft.com/office/drawing/2014/main" id="{22A832BA-7265-4045-ABDD-DB7B5E105106}"/>
              </a:ext>
            </a:extLst>
          </p:cNvPr>
          <p:cNvSpPr>
            <a:spLocks noGrp="1" noChangeAspect="1"/>
          </p:cNvSpPr>
          <p:nvPr>
            <p:ph type="pic" sz="quarter" idx="64" hasCustomPrompt="1"/>
          </p:nvPr>
        </p:nvSpPr>
        <p:spPr>
          <a:xfrm>
            <a:off x="401393" y="3874992"/>
            <a:ext cx="2385129" cy="196544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248" name="Action Text">
            <a:extLst>
              <a:ext uri="{FF2B5EF4-FFF2-40B4-BE49-F238E27FC236}">
                <a16:creationId xmlns:a16="http://schemas.microsoft.com/office/drawing/2014/main" id="{AA350FCB-E64A-453C-8089-F914F8AD5137}"/>
              </a:ext>
            </a:extLst>
          </p:cNvPr>
          <p:cNvSpPr>
            <a:spLocks noGrp="1"/>
          </p:cNvSpPr>
          <p:nvPr>
            <p:ph type="body" sz="quarter" idx="65" hasCustomPrompt="1"/>
          </p:nvPr>
        </p:nvSpPr>
        <p:spPr>
          <a:xfrm>
            <a:off x="2913395" y="4044882"/>
            <a:ext cx="1620000" cy="46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249" name="Doaliogue Text">
            <a:extLst>
              <a:ext uri="{FF2B5EF4-FFF2-40B4-BE49-F238E27FC236}">
                <a16:creationId xmlns:a16="http://schemas.microsoft.com/office/drawing/2014/main" id="{33082E8B-039F-44EB-B416-9CEC9C3D1C80}"/>
              </a:ext>
            </a:extLst>
          </p:cNvPr>
          <p:cNvSpPr>
            <a:spLocks noGrp="1"/>
          </p:cNvSpPr>
          <p:nvPr>
            <p:ph type="body" sz="quarter" idx="66" hasCustomPrompt="1"/>
          </p:nvPr>
        </p:nvSpPr>
        <p:spPr>
          <a:xfrm>
            <a:off x="2913396" y="4708660"/>
            <a:ext cx="1620000" cy="46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251" name="Shot">
            <a:extLst>
              <a:ext uri="{FF2B5EF4-FFF2-40B4-BE49-F238E27FC236}">
                <a16:creationId xmlns:a16="http://schemas.microsoft.com/office/drawing/2014/main" id="{AC868469-2B6A-4A02-AF9F-37A2E2EC445E}"/>
              </a:ext>
            </a:extLst>
          </p:cNvPr>
          <p:cNvSpPr txBox="1"/>
          <p:nvPr userDrawn="1"/>
        </p:nvSpPr>
        <p:spPr>
          <a:xfrm>
            <a:off x="4623306" y="3684403"/>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252" name="Action">
            <a:extLst>
              <a:ext uri="{FF2B5EF4-FFF2-40B4-BE49-F238E27FC236}">
                <a16:creationId xmlns:a16="http://schemas.microsoft.com/office/drawing/2014/main" id="{3C0D6462-0AD4-443D-BB4A-A32A3C03231F}"/>
              </a:ext>
            </a:extLst>
          </p:cNvPr>
          <p:cNvSpPr txBox="1"/>
          <p:nvPr userDrawn="1"/>
        </p:nvSpPr>
        <p:spPr>
          <a:xfrm>
            <a:off x="7167180" y="3874993"/>
            <a:ext cx="1620000" cy="144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rgbClr val="14345D"/>
                </a:solidFill>
                <a:latin typeface="+mn-lt"/>
                <a:ea typeface="+mn-ea"/>
                <a:cs typeface="+mn-cs"/>
              </a:rPr>
              <a:t>Description</a:t>
            </a:r>
          </a:p>
          <a:p>
            <a:pPr algn="l"/>
            <a:endParaRPr lang="en-US" sz="900" b="1" kern="1200" dirty="0">
              <a:solidFill>
                <a:srgbClr val="14345D"/>
              </a:solidFill>
              <a:latin typeface="+mn-lt"/>
              <a:ea typeface="+mn-ea"/>
              <a:cs typeface="+mn-cs"/>
            </a:endParaRPr>
          </a:p>
        </p:txBody>
      </p:sp>
      <p:sp>
        <p:nvSpPr>
          <p:cNvPr id="253" name="Dialogue">
            <a:extLst>
              <a:ext uri="{FF2B5EF4-FFF2-40B4-BE49-F238E27FC236}">
                <a16:creationId xmlns:a16="http://schemas.microsoft.com/office/drawing/2014/main" id="{B975F078-6B4C-4A14-AE96-03A98A365F56}"/>
              </a:ext>
            </a:extLst>
          </p:cNvPr>
          <p:cNvSpPr txBox="1"/>
          <p:nvPr userDrawn="1"/>
        </p:nvSpPr>
        <p:spPr>
          <a:xfrm>
            <a:off x="7167180" y="4538771"/>
            <a:ext cx="1620000" cy="144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rgbClr val="14345D"/>
                </a:solidFill>
                <a:latin typeface="+mn-lt"/>
                <a:ea typeface="+mn-ea"/>
                <a:cs typeface="+mn-cs"/>
              </a:rPr>
              <a:t>Description</a:t>
            </a:r>
          </a:p>
          <a:p>
            <a:pPr algn="l"/>
            <a:endParaRPr lang="en-US" sz="900" b="1" kern="1200" dirty="0">
              <a:solidFill>
                <a:srgbClr val="14345D"/>
              </a:solidFill>
              <a:latin typeface="+mn-lt"/>
              <a:ea typeface="+mn-ea"/>
              <a:cs typeface="+mn-cs"/>
            </a:endParaRPr>
          </a:p>
        </p:txBody>
      </p:sp>
      <p:sp>
        <p:nvSpPr>
          <p:cNvPr id="255" name="Shot Number">
            <a:extLst>
              <a:ext uri="{FF2B5EF4-FFF2-40B4-BE49-F238E27FC236}">
                <a16:creationId xmlns:a16="http://schemas.microsoft.com/office/drawing/2014/main" id="{68CF664F-EC43-43D4-AD61-1E5B6DE72BE0}"/>
              </a:ext>
            </a:extLst>
          </p:cNvPr>
          <p:cNvSpPr>
            <a:spLocks noGrp="1"/>
          </p:cNvSpPr>
          <p:nvPr>
            <p:ph type="body" sz="quarter" idx="68" hasCustomPrompt="1"/>
          </p:nvPr>
        </p:nvSpPr>
        <p:spPr>
          <a:xfrm>
            <a:off x="4987759" y="3696309"/>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256" name="Shot Image">
            <a:extLst>
              <a:ext uri="{FF2B5EF4-FFF2-40B4-BE49-F238E27FC236}">
                <a16:creationId xmlns:a16="http://schemas.microsoft.com/office/drawing/2014/main" id="{DA49E8B6-5614-4088-A605-2479D09A2D7C}"/>
              </a:ext>
            </a:extLst>
          </p:cNvPr>
          <p:cNvSpPr>
            <a:spLocks noGrp="1" noChangeAspect="1"/>
          </p:cNvSpPr>
          <p:nvPr>
            <p:ph type="pic" sz="quarter" idx="69" hasCustomPrompt="1"/>
          </p:nvPr>
        </p:nvSpPr>
        <p:spPr>
          <a:xfrm>
            <a:off x="4655177" y="3874992"/>
            <a:ext cx="2385129" cy="196544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257" name="Action Text">
            <a:extLst>
              <a:ext uri="{FF2B5EF4-FFF2-40B4-BE49-F238E27FC236}">
                <a16:creationId xmlns:a16="http://schemas.microsoft.com/office/drawing/2014/main" id="{22423A84-D8B3-487F-876B-17B594BA9B03}"/>
              </a:ext>
            </a:extLst>
          </p:cNvPr>
          <p:cNvSpPr>
            <a:spLocks noGrp="1"/>
          </p:cNvSpPr>
          <p:nvPr>
            <p:ph type="body" sz="quarter" idx="70" hasCustomPrompt="1"/>
          </p:nvPr>
        </p:nvSpPr>
        <p:spPr>
          <a:xfrm>
            <a:off x="7167179" y="4044882"/>
            <a:ext cx="1620000" cy="46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258" name="Doaliogue Text">
            <a:extLst>
              <a:ext uri="{FF2B5EF4-FFF2-40B4-BE49-F238E27FC236}">
                <a16:creationId xmlns:a16="http://schemas.microsoft.com/office/drawing/2014/main" id="{079CB7E0-0D44-4409-87D9-9D58029F39E8}"/>
              </a:ext>
            </a:extLst>
          </p:cNvPr>
          <p:cNvSpPr>
            <a:spLocks noGrp="1"/>
          </p:cNvSpPr>
          <p:nvPr>
            <p:ph type="body" sz="quarter" idx="71" hasCustomPrompt="1"/>
          </p:nvPr>
        </p:nvSpPr>
        <p:spPr>
          <a:xfrm>
            <a:off x="7167180" y="4708660"/>
            <a:ext cx="1620000" cy="46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9" name="Date Placeholder 8">
            <a:extLst>
              <a:ext uri="{FF2B5EF4-FFF2-40B4-BE49-F238E27FC236}">
                <a16:creationId xmlns:a16="http://schemas.microsoft.com/office/drawing/2014/main" id="{06F84CBA-E5A1-440A-8D22-332285FE0C66}"/>
              </a:ext>
            </a:extLst>
          </p:cNvPr>
          <p:cNvSpPr>
            <a:spLocks noGrp="1"/>
          </p:cNvSpPr>
          <p:nvPr>
            <p:ph type="dt" sz="half" idx="54"/>
          </p:nvPr>
        </p:nvSpPr>
        <p:spPr/>
        <p:txBody>
          <a:bodyPr/>
          <a:lstStyle/>
          <a:p>
            <a:endParaRPr lang="en-US" dirty="0"/>
          </a:p>
        </p:txBody>
      </p:sp>
      <p:sp>
        <p:nvSpPr>
          <p:cNvPr id="13" name="Slide Number Placeholder 12">
            <a:extLst>
              <a:ext uri="{FF2B5EF4-FFF2-40B4-BE49-F238E27FC236}">
                <a16:creationId xmlns:a16="http://schemas.microsoft.com/office/drawing/2014/main" id="{5A93A671-149E-4AB3-9D39-F2D8628390E2}"/>
              </a:ext>
            </a:extLst>
          </p:cNvPr>
          <p:cNvSpPr>
            <a:spLocks noGrp="1"/>
          </p:cNvSpPr>
          <p:nvPr>
            <p:ph type="sldNum" sz="quarter" idx="56"/>
          </p:nvPr>
        </p:nvSpPr>
        <p:spPr/>
        <p:txBody>
          <a:bodyPr/>
          <a:lstStyle/>
          <a:p>
            <a:r>
              <a:rPr lang="en-US" dirty="0"/>
              <a:t>Page </a:t>
            </a:r>
            <a:fld id="{BCD5153B-A88B-49C0-9DC6-81302951326B}" type="slidenum">
              <a:rPr lang="en-US" smtClean="0"/>
              <a:pPr/>
              <a:t>‹#›</a:t>
            </a:fld>
            <a:endParaRPr lang="en-US" dirty="0"/>
          </a:p>
        </p:txBody>
      </p:sp>
    </p:spTree>
    <p:extLst>
      <p:ext uri="{BB962C8B-B14F-4D97-AF65-F5344CB8AC3E}">
        <p14:creationId xmlns:p14="http://schemas.microsoft.com/office/powerpoint/2010/main" val="144578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 Shots">
    <p:spTree>
      <p:nvGrpSpPr>
        <p:cNvPr id="1" name=""/>
        <p:cNvGrpSpPr/>
        <p:nvPr/>
      </p:nvGrpSpPr>
      <p:grpSpPr>
        <a:xfrm>
          <a:off x="0" y="0"/>
          <a:ext cx="0" cy="0"/>
          <a:chOff x="0" y="0"/>
          <a:chExt cx="0" cy="0"/>
        </a:xfrm>
      </p:grpSpPr>
      <p:sp>
        <p:nvSpPr>
          <p:cNvPr id="74" name="Shot">
            <a:extLst>
              <a:ext uri="{FF2B5EF4-FFF2-40B4-BE49-F238E27FC236}">
                <a16:creationId xmlns:a16="http://schemas.microsoft.com/office/drawing/2014/main" id="{1DD3CB2A-099A-4434-AFE2-0FD466AE8F12}"/>
              </a:ext>
            </a:extLst>
          </p:cNvPr>
          <p:cNvSpPr txBox="1"/>
          <p:nvPr userDrawn="1"/>
        </p:nvSpPr>
        <p:spPr>
          <a:xfrm>
            <a:off x="369522" y="695162"/>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71" name="Scene T">
            <a:extLst>
              <a:ext uri="{FF2B5EF4-FFF2-40B4-BE49-F238E27FC236}">
                <a16:creationId xmlns:a16="http://schemas.microsoft.com/office/drawing/2014/main" id="{132743A0-D1F3-4D15-9E31-54A469D94EEF}"/>
              </a:ext>
            </a:extLst>
          </p:cNvPr>
          <p:cNvSpPr txBox="1"/>
          <p:nvPr userDrawn="1"/>
        </p:nvSpPr>
        <p:spPr>
          <a:xfrm>
            <a:off x="360000" y="360000"/>
            <a:ext cx="360000" cy="144000"/>
          </a:xfrm>
          <a:prstGeom prst="rect">
            <a:avLst/>
          </a:prstGeom>
          <a:noFill/>
        </p:spPr>
        <p:txBody>
          <a:bodyPr wrap="square" lIns="0" tIns="0" rIns="0" bIns="0" rtlCol="0" anchor="ctr" anchorCtr="0">
            <a:noAutofit/>
          </a:bodyPr>
          <a:lstStyle/>
          <a:p>
            <a:pPr algn="l"/>
            <a:r>
              <a:rPr lang="en-US" sz="900" b="0" kern="1200" dirty="0">
                <a:solidFill>
                  <a:schemeClr val="bg2">
                    <a:lumMod val="50000"/>
                  </a:schemeClr>
                </a:solidFill>
                <a:latin typeface="+mj-lt"/>
                <a:ea typeface="Tahoma" panose="020B0604030504040204" pitchFamily="34" charset="0"/>
                <a:cs typeface="Tahoma" panose="020B0604030504040204" pitchFamily="34" charset="0"/>
              </a:rPr>
              <a:t>Scene:</a:t>
            </a:r>
          </a:p>
        </p:txBody>
      </p:sp>
      <p:sp>
        <p:nvSpPr>
          <p:cNvPr id="175" name="Scene T2">
            <a:extLst>
              <a:ext uri="{FF2B5EF4-FFF2-40B4-BE49-F238E27FC236}">
                <a16:creationId xmlns:a16="http://schemas.microsoft.com/office/drawing/2014/main" id="{D029757B-32B3-4441-B236-51352C70EFA5}"/>
              </a:ext>
            </a:extLst>
          </p:cNvPr>
          <p:cNvSpPr txBox="1"/>
          <p:nvPr userDrawn="1"/>
        </p:nvSpPr>
        <p:spPr>
          <a:xfrm>
            <a:off x="1191670" y="360000"/>
            <a:ext cx="1024300" cy="144000"/>
          </a:xfrm>
          <a:prstGeom prst="rect">
            <a:avLst/>
          </a:prstGeom>
          <a:noFill/>
        </p:spPr>
        <p:txBody>
          <a:bodyPr wrap="square" lIns="0" tIns="0" rIns="0" bIns="0" rtlCol="0" anchor="ctr" anchorCtr="0">
            <a:noAutofit/>
          </a:bodyPr>
          <a:lstStyle/>
          <a:p>
            <a:pPr algn="l"/>
            <a:r>
              <a:rPr lang="en-US" sz="900" b="0" kern="1200" dirty="0">
                <a:solidFill>
                  <a:schemeClr val="bg2">
                    <a:lumMod val="50000"/>
                  </a:schemeClr>
                </a:solidFill>
                <a:latin typeface="+mj-lt"/>
                <a:ea typeface="Tahoma" panose="020B0604030504040204" pitchFamily="34" charset="0"/>
                <a:cs typeface="Tahoma" panose="020B0604030504040204" pitchFamily="34" charset="0"/>
              </a:rPr>
              <a:t>Scene Description:</a:t>
            </a:r>
          </a:p>
        </p:txBody>
      </p:sp>
      <p:cxnSp>
        <p:nvCxnSpPr>
          <p:cNvPr id="48" name="Straight Connector 47">
            <a:extLst>
              <a:ext uri="{FF2B5EF4-FFF2-40B4-BE49-F238E27FC236}">
                <a16:creationId xmlns:a16="http://schemas.microsoft.com/office/drawing/2014/main" id="{55808655-76A3-469E-97C6-E88D271DD350}"/>
              </a:ext>
            </a:extLst>
          </p:cNvPr>
          <p:cNvCxnSpPr>
            <a:cxnSpLocks/>
          </p:cNvCxnSpPr>
          <p:nvPr userDrawn="1"/>
        </p:nvCxnSpPr>
        <p:spPr>
          <a:xfrm>
            <a:off x="369522" y="545543"/>
            <a:ext cx="8414478" cy="0"/>
          </a:xfrm>
          <a:prstGeom prst="line">
            <a:avLst/>
          </a:prstGeom>
          <a:ln w="6350">
            <a:solidFill>
              <a:schemeClr val="bg1">
                <a:lumMod val="85000"/>
                <a:alpha val="75000"/>
              </a:schemeClr>
            </a:solidFill>
          </a:ln>
        </p:spPr>
        <p:style>
          <a:lnRef idx="1">
            <a:schemeClr val="accent1"/>
          </a:lnRef>
          <a:fillRef idx="0">
            <a:schemeClr val="accent1"/>
          </a:fillRef>
          <a:effectRef idx="0">
            <a:schemeClr val="accent1"/>
          </a:effectRef>
          <a:fontRef idx="minor">
            <a:schemeClr val="tx1"/>
          </a:fontRef>
        </p:style>
      </p:cxnSp>
      <p:sp>
        <p:nvSpPr>
          <p:cNvPr id="10" name="Action">
            <a:extLst>
              <a:ext uri="{FF2B5EF4-FFF2-40B4-BE49-F238E27FC236}">
                <a16:creationId xmlns:a16="http://schemas.microsoft.com/office/drawing/2014/main" id="{90521229-7381-4E43-8B9D-AB0357A7E6C8}"/>
              </a:ext>
            </a:extLst>
          </p:cNvPr>
          <p:cNvSpPr txBox="1"/>
          <p:nvPr userDrawn="1"/>
        </p:nvSpPr>
        <p:spPr>
          <a:xfrm>
            <a:off x="401395" y="2600321"/>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Action</a:t>
            </a:r>
          </a:p>
        </p:txBody>
      </p:sp>
      <p:sp>
        <p:nvSpPr>
          <p:cNvPr id="64" name="Dialogue">
            <a:extLst>
              <a:ext uri="{FF2B5EF4-FFF2-40B4-BE49-F238E27FC236}">
                <a16:creationId xmlns:a16="http://schemas.microsoft.com/office/drawing/2014/main" id="{303782A6-0050-4732-89DD-B4C1EC601395}"/>
              </a:ext>
            </a:extLst>
          </p:cNvPr>
          <p:cNvSpPr txBox="1"/>
          <p:nvPr userDrawn="1"/>
        </p:nvSpPr>
        <p:spPr>
          <a:xfrm>
            <a:off x="401395" y="2920199"/>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Dialogue</a:t>
            </a:r>
          </a:p>
        </p:txBody>
      </p:sp>
      <p:sp>
        <p:nvSpPr>
          <p:cNvPr id="69" name="FX">
            <a:extLst>
              <a:ext uri="{FF2B5EF4-FFF2-40B4-BE49-F238E27FC236}">
                <a16:creationId xmlns:a16="http://schemas.microsoft.com/office/drawing/2014/main" id="{A1E34177-396F-40B3-9E4A-E0A69641AF59}"/>
              </a:ext>
            </a:extLst>
          </p:cNvPr>
          <p:cNvSpPr txBox="1"/>
          <p:nvPr userDrawn="1"/>
        </p:nvSpPr>
        <p:spPr>
          <a:xfrm>
            <a:off x="401395" y="3240077"/>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SFX</a:t>
            </a:r>
          </a:p>
        </p:txBody>
      </p:sp>
      <p:sp>
        <p:nvSpPr>
          <p:cNvPr id="103" name="Scene Number">
            <a:extLst>
              <a:ext uri="{FF2B5EF4-FFF2-40B4-BE49-F238E27FC236}">
                <a16:creationId xmlns:a16="http://schemas.microsoft.com/office/drawing/2014/main" id="{B1D10E93-2073-4379-AA59-83E5D30857B0}"/>
              </a:ext>
            </a:extLst>
          </p:cNvPr>
          <p:cNvSpPr>
            <a:spLocks noGrp="1"/>
          </p:cNvSpPr>
          <p:nvPr>
            <p:ph type="title" hasCustomPrompt="1"/>
          </p:nvPr>
        </p:nvSpPr>
        <p:spPr>
          <a:xfrm>
            <a:off x="737150" y="360000"/>
            <a:ext cx="370250" cy="144000"/>
          </a:xfrm>
        </p:spPr>
        <p:txBody>
          <a:bodyPr wrap="square" lIns="0" tIns="0" rIns="0" bIns="0" anchor="ctr" anchorCtr="0">
            <a:noAutofit/>
          </a:bodyPr>
          <a:lstStyle>
            <a:lvl1pPr marL="0" marR="0" indent="0" algn="l" defTabSz="385763" rtl="0" eaLnBrk="1" fontAlgn="auto" latinLnBrk="0" hangingPunct="1">
              <a:lnSpc>
                <a:spcPct val="90000"/>
              </a:lnSpc>
              <a:spcBef>
                <a:spcPct val="0"/>
              </a:spcBef>
              <a:spcAft>
                <a:spcPts val="0"/>
              </a:spcAft>
              <a:buClrTx/>
              <a:buSzTx/>
              <a:buFontTx/>
              <a:buNone/>
              <a:tabLst/>
              <a:defRPr lang="en-US" sz="900" b="1" kern="1200">
                <a:solidFill>
                  <a:srgbClr val="14345D"/>
                </a:solidFill>
                <a:latin typeface="+mj-lt"/>
                <a:ea typeface="Tahoma" panose="020B0604030504040204" pitchFamily="34" charset="0"/>
                <a:cs typeface="Tahoma" panose="020B0604030504040204" pitchFamily="34" charset="0"/>
              </a:defRPr>
            </a:lvl1pPr>
          </a:lstStyle>
          <a:p>
            <a:pPr marL="0" marR="0" lvl="0" indent="0" algn="l" defTabSz="385763" rtl="0" eaLnBrk="1" fontAlgn="auto" latinLnBrk="0" hangingPunct="1">
              <a:lnSpc>
                <a:spcPct val="90000"/>
              </a:lnSpc>
              <a:spcBef>
                <a:spcPct val="0"/>
              </a:spcBef>
              <a:spcAft>
                <a:spcPts val="0"/>
              </a:spcAft>
              <a:buClrTx/>
              <a:buSzTx/>
              <a:buFontTx/>
              <a:buNone/>
              <a:tabLst/>
              <a:defRPr/>
            </a:pPr>
            <a:r>
              <a:rPr lang="en-US" dirty="0"/>
              <a:t>###</a:t>
            </a:r>
          </a:p>
        </p:txBody>
      </p:sp>
      <p:sp>
        <p:nvSpPr>
          <p:cNvPr id="15" name="Scene Description">
            <a:extLst>
              <a:ext uri="{FF2B5EF4-FFF2-40B4-BE49-F238E27FC236}">
                <a16:creationId xmlns:a16="http://schemas.microsoft.com/office/drawing/2014/main" id="{AF6B8588-D1A7-41E2-A393-C1CDCDC7EA72}"/>
              </a:ext>
            </a:extLst>
          </p:cNvPr>
          <p:cNvSpPr>
            <a:spLocks noGrp="1"/>
          </p:cNvSpPr>
          <p:nvPr>
            <p:ph type="body" sz="quarter" idx="57" hasCustomPrompt="1"/>
          </p:nvPr>
        </p:nvSpPr>
        <p:spPr>
          <a:xfrm>
            <a:off x="2165350" y="360563"/>
            <a:ext cx="6618650" cy="142875"/>
          </a:xfrm>
        </p:spPr>
        <p:txBody>
          <a:bodyPr anchor="ctr">
            <a:noAutofit/>
          </a:bodyPr>
          <a:lstStyle>
            <a:lvl1pPr marL="0" indent="0">
              <a:buNone/>
              <a:defRPr sz="900"/>
            </a:lvl1pPr>
            <a:lvl2pPr marL="192881" indent="0">
              <a:buNone/>
              <a:defRPr sz="900"/>
            </a:lvl2pPr>
            <a:lvl3pPr marL="385763" indent="0">
              <a:buNone/>
              <a:defRPr sz="900"/>
            </a:lvl3pPr>
            <a:lvl4pPr marL="578644" indent="0">
              <a:buNone/>
              <a:defRPr sz="900"/>
            </a:lvl4pPr>
            <a:lvl5pPr marL="771525" indent="0">
              <a:buNone/>
              <a:defRPr sz="900"/>
            </a:lvl5pPr>
          </a:lstStyle>
          <a:p>
            <a:pPr lvl="0"/>
            <a:r>
              <a:rPr lang="en-US" dirty="0"/>
              <a:t>Describe Your Scene OR Leave empty</a:t>
            </a:r>
          </a:p>
        </p:txBody>
      </p:sp>
      <p:sp>
        <p:nvSpPr>
          <p:cNvPr id="105" name="Shot Number">
            <a:extLst>
              <a:ext uri="{FF2B5EF4-FFF2-40B4-BE49-F238E27FC236}">
                <a16:creationId xmlns:a16="http://schemas.microsoft.com/office/drawing/2014/main" id="{AA97551E-2CC7-48ED-9838-1C5ECAFE63D6}"/>
              </a:ext>
            </a:extLst>
          </p:cNvPr>
          <p:cNvSpPr>
            <a:spLocks noGrp="1"/>
          </p:cNvSpPr>
          <p:nvPr>
            <p:ph type="body" sz="quarter" idx="14" hasCustomPrompt="1"/>
          </p:nvPr>
        </p:nvSpPr>
        <p:spPr>
          <a:xfrm>
            <a:off x="733975" y="707068"/>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93" name="Shot Image">
            <a:extLst>
              <a:ext uri="{FF2B5EF4-FFF2-40B4-BE49-F238E27FC236}">
                <a16:creationId xmlns:a16="http://schemas.microsoft.com/office/drawing/2014/main" id="{9629A576-0EA9-435C-B959-C7E58A21229F}"/>
              </a:ext>
            </a:extLst>
          </p:cNvPr>
          <p:cNvSpPr>
            <a:spLocks noGrp="1" noChangeAspect="1"/>
          </p:cNvSpPr>
          <p:nvPr>
            <p:ph type="pic" sz="quarter" idx="53" hasCustomPrompt="1"/>
          </p:nvPr>
        </p:nvSpPr>
        <p:spPr>
          <a:xfrm>
            <a:off x="401394" y="885752"/>
            <a:ext cx="2578025" cy="161215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12" name="Action Text">
            <a:extLst>
              <a:ext uri="{FF2B5EF4-FFF2-40B4-BE49-F238E27FC236}">
                <a16:creationId xmlns:a16="http://schemas.microsoft.com/office/drawing/2014/main" id="{63FBAD1D-CE61-49F1-8989-1A742D35C312}"/>
              </a:ext>
            </a:extLst>
          </p:cNvPr>
          <p:cNvSpPr>
            <a:spLocks noGrp="1"/>
          </p:cNvSpPr>
          <p:nvPr>
            <p:ph type="body" sz="quarter" idx="37" hasCustomPrompt="1"/>
          </p:nvPr>
        </p:nvSpPr>
        <p:spPr>
          <a:xfrm>
            <a:off x="941426" y="2600321"/>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65" name="Doaliogue Text">
            <a:extLst>
              <a:ext uri="{FF2B5EF4-FFF2-40B4-BE49-F238E27FC236}">
                <a16:creationId xmlns:a16="http://schemas.microsoft.com/office/drawing/2014/main" id="{848AB30C-3BD6-4566-AF87-C1A7EED7ED67}"/>
              </a:ext>
            </a:extLst>
          </p:cNvPr>
          <p:cNvSpPr>
            <a:spLocks noGrp="1"/>
          </p:cNvSpPr>
          <p:nvPr>
            <p:ph type="body" sz="quarter" idx="38" hasCustomPrompt="1"/>
          </p:nvPr>
        </p:nvSpPr>
        <p:spPr>
          <a:xfrm>
            <a:off x="941426" y="2920199"/>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70" name="Effects Text">
            <a:extLst>
              <a:ext uri="{FF2B5EF4-FFF2-40B4-BE49-F238E27FC236}">
                <a16:creationId xmlns:a16="http://schemas.microsoft.com/office/drawing/2014/main" id="{758F1A9C-A189-4B62-A79B-EBB495EBFE96}"/>
              </a:ext>
            </a:extLst>
          </p:cNvPr>
          <p:cNvSpPr>
            <a:spLocks noGrp="1"/>
          </p:cNvSpPr>
          <p:nvPr>
            <p:ph type="body" sz="quarter" idx="39" hasCustomPrompt="1"/>
          </p:nvPr>
        </p:nvSpPr>
        <p:spPr>
          <a:xfrm>
            <a:off x="941426" y="3240077"/>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Effects Description Here</a:t>
            </a:r>
          </a:p>
        </p:txBody>
      </p:sp>
      <p:sp>
        <p:nvSpPr>
          <p:cNvPr id="176" name="Shot">
            <a:extLst>
              <a:ext uri="{FF2B5EF4-FFF2-40B4-BE49-F238E27FC236}">
                <a16:creationId xmlns:a16="http://schemas.microsoft.com/office/drawing/2014/main" id="{1FA40C2C-1EF7-4B97-BC86-9907847E332E}"/>
              </a:ext>
            </a:extLst>
          </p:cNvPr>
          <p:cNvSpPr txBox="1"/>
          <p:nvPr userDrawn="1"/>
        </p:nvSpPr>
        <p:spPr>
          <a:xfrm>
            <a:off x="401395" y="3625669"/>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177" name="Action">
            <a:extLst>
              <a:ext uri="{FF2B5EF4-FFF2-40B4-BE49-F238E27FC236}">
                <a16:creationId xmlns:a16="http://schemas.microsoft.com/office/drawing/2014/main" id="{05A6F452-171E-4E65-BFDA-DA10874CC4D5}"/>
              </a:ext>
            </a:extLst>
          </p:cNvPr>
          <p:cNvSpPr txBox="1"/>
          <p:nvPr userDrawn="1"/>
        </p:nvSpPr>
        <p:spPr>
          <a:xfrm>
            <a:off x="433268" y="5530828"/>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Action</a:t>
            </a:r>
          </a:p>
        </p:txBody>
      </p:sp>
      <p:sp>
        <p:nvSpPr>
          <p:cNvPr id="178" name="Dialogue">
            <a:extLst>
              <a:ext uri="{FF2B5EF4-FFF2-40B4-BE49-F238E27FC236}">
                <a16:creationId xmlns:a16="http://schemas.microsoft.com/office/drawing/2014/main" id="{AA79408A-AA9B-4A41-A1BA-AE6B5568A654}"/>
              </a:ext>
            </a:extLst>
          </p:cNvPr>
          <p:cNvSpPr txBox="1"/>
          <p:nvPr userDrawn="1"/>
        </p:nvSpPr>
        <p:spPr>
          <a:xfrm>
            <a:off x="433268" y="5850706"/>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Dialogue</a:t>
            </a:r>
          </a:p>
        </p:txBody>
      </p:sp>
      <p:sp>
        <p:nvSpPr>
          <p:cNvPr id="179" name="FX">
            <a:extLst>
              <a:ext uri="{FF2B5EF4-FFF2-40B4-BE49-F238E27FC236}">
                <a16:creationId xmlns:a16="http://schemas.microsoft.com/office/drawing/2014/main" id="{34E149CB-0105-445A-8B3C-8F5457C57A95}"/>
              </a:ext>
            </a:extLst>
          </p:cNvPr>
          <p:cNvSpPr txBox="1"/>
          <p:nvPr userDrawn="1"/>
        </p:nvSpPr>
        <p:spPr>
          <a:xfrm>
            <a:off x="433268" y="6170584"/>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SFX</a:t>
            </a:r>
          </a:p>
        </p:txBody>
      </p:sp>
      <p:sp>
        <p:nvSpPr>
          <p:cNvPr id="180" name="Shot Number">
            <a:extLst>
              <a:ext uri="{FF2B5EF4-FFF2-40B4-BE49-F238E27FC236}">
                <a16:creationId xmlns:a16="http://schemas.microsoft.com/office/drawing/2014/main" id="{79F04B5B-BA6C-4D86-9071-ACF06E1FA9F0}"/>
              </a:ext>
            </a:extLst>
          </p:cNvPr>
          <p:cNvSpPr>
            <a:spLocks noGrp="1"/>
          </p:cNvSpPr>
          <p:nvPr>
            <p:ph type="body" sz="quarter" idx="58" hasCustomPrompt="1"/>
          </p:nvPr>
        </p:nvSpPr>
        <p:spPr>
          <a:xfrm>
            <a:off x="765848" y="3637575"/>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181" name="Shot Image">
            <a:extLst>
              <a:ext uri="{FF2B5EF4-FFF2-40B4-BE49-F238E27FC236}">
                <a16:creationId xmlns:a16="http://schemas.microsoft.com/office/drawing/2014/main" id="{56C163CA-D8C2-4E76-8669-AED8CD9DEC1A}"/>
              </a:ext>
            </a:extLst>
          </p:cNvPr>
          <p:cNvSpPr>
            <a:spLocks noGrp="1" noChangeAspect="1"/>
          </p:cNvSpPr>
          <p:nvPr>
            <p:ph type="pic" sz="quarter" idx="59" hasCustomPrompt="1"/>
          </p:nvPr>
        </p:nvSpPr>
        <p:spPr>
          <a:xfrm>
            <a:off x="433267" y="3816259"/>
            <a:ext cx="2546151" cy="161215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182" name="Action Text">
            <a:extLst>
              <a:ext uri="{FF2B5EF4-FFF2-40B4-BE49-F238E27FC236}">
                <a16:creationId xmlns:a16="http://schemas.microsoft.com/office/drawing/2014/main" id="{870266B5-85EC-46CD-B7CA-0DB46BEF39A1}"/>
              </a:ext>
            </a:extLst>
          </p:cNvPr>
          <p:cNvSpPr>
            <a:spLocks noGrp="1"/>
          </p:cNvSpPr>
          <p:nvPr>
            <p:ph type="body" sz="quarter" idx="60" hasCustomPrompt="1"/>
          </p:nvPr>
        </p:nvSpPr>
        <p:spPr>
          <a:xfrm>
            <a:off x="973299" y="5530828"/>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183" name="Doaliogue Text">
            <a:extLst>
              <a:ext uri="{FF2B5EF4-FFF2-40B4-BE49-F238E27FC236}">
                <a16:creationId xmlns:a16="http://schemas.microsoft.com/office/drawing/2014/main" id="{E0513A90-6A9B-4926-A63D-0C1AB8ACFC37}"/>
              </a:ext>
            </a:extLst>
          </p:cNvPr>
          <p:cNvSpPr>
            <a:spLocks noGrp="1"/>
          </p:cNvSpPr>
          <p:nvPr>
            <p:ph type="body" sz="quarter" idx="61" hasCustomPrompt="1"/>
          </p:nvPr>
        </p:nvSpPr>
        <p:spPr>
          <a:xfrm>
            <a:off x="973299" y="5850706"/>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184" name="Effects Text">
            <a:extLst>
              <a:ext uri="{FF2B5EF4-FFF2-40B4-BE49-F238E27FC236}">
                <a16:creationId xmlns:a16="http://schemas.microsoft.com/office/drawing/2014/main" id="{A2BBE0F3-A52A-4426-8977-FB3F8D31A2D6}"/>
              </a:ext>
            </a:extLst>
          </p:cNvPr>
          <p:cNvSpPr>
            <a:spLocks noGrp="1"/>
          </p:cNvSpPr>
          <p:nvPr>
            <p:ph type="body" sz="quarter" idx="62" hasCustomPrompt="1"/>
          </p:nvPr>
        </p:nvSpPr>
        <p:spPr>
          <a:xfrm>
            <a:off x="973299" y="6170584"/>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Effects Description Here</a:t>
            </a:r>
          </a:p>
        </p:txBody>
      </p:sp>
      <p:sp>
        <p:nvSpPr>
          <p:cNvPr id="185" name="Shot">
            <a:extLst>
              <a:ext uri="{FF2B5EF4-FFF2-40B4-BE49-F238E27FC236}">
                <a16:creationId xmlns:a16="http://schemas.microsoft.com/office/drawing/2014/main" id="{06A5A098-2D68-4A92-BC8D-89890E7FC2B0}"/>
              </a:ext>
            </a:extLst>
          </p:cNvPr>
          <p:cNvSpPr txBox="1"/>
          <p:nvPr userDrawn="1"/>
        </p:nvSpPr>
        <p:spPr>
          <a:xfrm>
            <a:off x="3256412" y="695162"/>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186" name="Action">
            <a:extLst>
              <a:ext uri="{FF2B5EF4-FFF2-40B4-BE49-F238E27FC236}">
                <a16:creationId xmlns:a16="http://schemas.microsoft.com/office/drawing/2014/main" id="{19ED1C36-BF75-4635-8A0A-60DA26160492}"/>
              </a:ext>
            </a:extLst>
          </p:cNvPr>
          <p:cNvSpPr txBox="1"/>
          <p:nvPr userDrawn="1"/>
        </p:nvSpPr>
        <p:spPr>
          <a:xfrm>
            <a:off x="3256412" y="2600321"/>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Action</a:t>
            </a:r>
          </a:p>
        </p:txBody>
      </p:sp>
      <p:sp>
        <p:nvSpPr>
          <p:cNvPr id="187" name="Dialogue">
            <a:extLst>
              <a:ext uri="{FF2B5EF4-FFF2-40B4-BE49-F238E27FC236}">
                <a16:creationId xmlns:a16="http://schemas.microsoft.com/office/drawing/2014/main" id="{4999BB03-B222-45A8-A6A1-5B5560AA920B}"/>
              </a:ext>
            </a:extLst>
          </p:cNvPr>
          <p:cNvSpPr txBox="1"/>
          <p:nvPr userDrawn="1"/>
        </p:nvSpPr>
        <p:spPr>
          <a:xfrm>
            <a:off x="3256412" y="2920199"/>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Dialogue</a:t>
            </a:r>
          </a:p>
        </p:txBody>
      </p:sp>
      <p:sp>
        <p:nvSpPr>
          <p:cNvPr id="188" name="FX">
            <a:extLst>
              <a:ext uri="{FF2B5EF4-FFF2-40B4-BE49-F238E27FC236}">
                <a16:creationId xmlns:a16="http://schemas.microsoft.com/office/drawing/2014/main" id="{86DEE7A9-E30E-40E7-A9A7-FFF51E5ACFB5}"/>
              </a:ext>
            </a:extLst>
          </p:cNvPr>
          <p:cNvSpPr txBox="1"/>
          <p:nvPr userDrawn="1"/>
        </p:nvSpPr>
        <p:spPr>
          <a:xfrm>
            <a:off x="3256412" y="3240077"/>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SFX</a:t>
            </a:r>
          </a:p>
        </p:txBody>
      </p:sp>
      <p:sp>
        <p:nvSpPr>
          <p:cNvPr id="189" name="Shot Number">
            <a:extLst>
              <a:ext uri="{FF2B5EF4-FFF2-40B4-BE49-F238E27FC236}">
                <a16:creationId xmlns:a16="http://schemas.microsoft.com/office/drawing/2014/main" id="{2B056736-919C-482F-8E4B-D9630065191C}"/>
              </a:ext>
            </a:extLst>
          </p:cNvPr>
          <p:cNvSpPr>
            <a:spLocks noGrp="1"/>
          </p:cNvSpPr>
          <p:nvPr>
            <p:ph type="body" sz="quarter" idx="63" hasCustomPrompt="1"/>
          </p:nvPr>
        </p:nvSpPr>
        <p:spPr>
          <a:xfrm>
            <a:off x="3620865" y="707068"/>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190" name="Shot Image">
            <a:extLst>
              <a:ext uri="{FF2B5EF4-FFF2-40B4-BE49-F238E27FC236}">
                <a16:creationId xmlns:a16="http://schemas.microsoft.com/office/drawing/2014/main" id="{B21DE00D-99F9-4130-A9D4-ECC2D2B32B9D}"/>
              </a:ext>
            </a:extLst>
          </p:cNvPr>
          <p:cNvSpPr>
            <a:spLocks noGrp="1" noChangeAspect="1"/>
          </p:cNvSpPr>
          <p:nvPr>
            <p:ph type="pic" sz="quarter" idx="64" hasCustomPrompt="1"/>
          </p:nvPr>
        </p:nvSpPr>
        <p:spPr>
          <a:xfrm>
            <a:off x="3282988" y="885752"/>
            <a:ext cx="2578025" cy="161215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191" name="Action Text">
            <a:extLst>
              <a:ext uri="{FF2B5EF4-FFF2-40B4-BE49-F238E27FC236}">
                <a16:creationId xmlns:a16="http://schemas.microsoft.com/office/drawing/2014/main" id="{024421AC-24CC-47BD-A33E-0A243D3683C1}"/>
              </a:ext>
            </a:extLst>
          </p:cNvPr>
          <p:cNvSpPr>
            <a:spLocks noGrp="1"/>
          </p:cNvSpPr>
          <p:nvPr>
            <p:ph type="body" sz="quarter" idx="65" hasCustomPrompt="1"/>
          </p:nvPr>
        </p:nvSpPr>
        <p:spPr>
          <a:xfrm>
            <a:off x="3823021" y="2600321"/>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192" name="Doaliogue Text">
            <a:extLst>
              <a:ext uri="{FF2B5EF4-FFF2-40B4-BE49-F238E27FC236}">
                <a16:creationId xmlns:a16="http://schemas.microsoft.com/office/drawing/2014/main" id="{DE37A343-22AA-4BC7-B2BC-44244BE81078}"/>
              </a:ext>
            </a:extLst>
          </p:cNvPr>
          <p:cNvSpPr>
            <a:spLocks noGrp="1"/>
          </p:cNvSpPr>
          <p:nvPr>
            <p:ph type="body" sz="quarter" idx="66" hasCustomPrompt="1"/>
          </p:nvPr>
        </p:nvSpPr>
        <p:spPr>
          <a:xfrm>
            <a:off x="3823021" y="2920199"/>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193" name="Effects Text">
            <a:extLst>
              <a:ext uri="{FF2B5EF4-FFF2-40B4-BE49-F238E27FC236}">
                <a16:creationId xmlns:a16="http://schemas.microsoft.com/office/drawing/2014/main" id="{807F3EB2-458B-47DF-B8EB-F338D38A68CD}"/>
              </a:ext>
            </a:extLst>
          </p:cNvPr>
          <p:cNvSpPr>
            <a:spLocks noGrp="1"/>
          </p:cNvSpPr>
          <p:nvPr>
            <p:ph type="body" sz="quarter" idx="67" hasCustomPrompt="1"/>
          </p:nvPr>
        </p:nvSpPr>
        <p:spPr>
          <a:xfrm>
            <a:off x="3823021" y="3240077"/>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Effects Description Here</a:t>
            </a:r>
          </a:p>
        </p:txBody>
      </p:sp>
      <p:sp>
        <p:nvSpPr>
          <p:cNvPr id="194" name="Shot">
            <a:extLst>
              <a:ext uri="{FF2B5EF4-FFF2-40B4-BE49-F238E27FC236}">
                <a16:creationId xmlns:a16="http://schemas.microsoft.com/office/drawing/2014/main" id="{8A4DEAFE-2CD8-49DE-81EF-02FE30292146}"/>
              </a:ext>
            </a:extLst>
          </p:cNvPr>
          <p:cNvSpPr txBox="1"/>
          <p:nvPr userDrawn="1"/>
        </p:nvSpPr>
        <p:spPr>
          <a:xfrm>
            <a:off x="3256412" y="3625669"/>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195" name="Action">
            <a:extLst>
              <a:ext uri="{FF2B5EF4-FFF2-40B4-BE49-F238E27FC236}">
                <a16:creationId xmlns:a16="http://schemas.microsoft.com/office/drawing/2014/main" id="{5CB8A6A0-7FA0-40E8-ABEC-9524C1E34F0F}"/>
              </a:ext>
            </a:extLst>
          </p:cNvPr>
          <p:cNvSpPr txBox="1"/>
          <p:nvPr userDrawn="1"/>
        </p:nvSpPr>
        <p:spPr>
          <a:xfrm>
            <a:off x="3256412" y="5530828"/>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Action</a:t>
            </a:r>
          </a:p>
        </p:txBody>
      </p:sp>
      <p:sp>
        <p:nvSpPr>
          <p:cNvPr id="196" name="Dialogue">
            <a:extLst>
              <a:ext uri="{FF2B5EF4-FFF2-40B4-BE49-F238E27FC236}">
                <a16:creationId xmlns:a16="http://schemas.microsoft.com/office/drawing/2014/main" id="{A4831729-C3B9-48AF-B91D-53AA4F072507}"/>
              </a:ext>
            </a:extLst>
          </p:cNvPr>
          <p:cNvSpPr txBox="1"/>
          <p:nvPr userDrawn="1"/>
        </p:nvSpPr>
        <p:spPr>
          <a:xfrm>
            <a:off x="3256412" y="5850706"/>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Dialogue</a:t>
            </a:r>
          </a:p>
        </p:txBody>
      </p:sp>
      <p:sp>
        <p:nvSpPr>
          <p:cNvPr id="197" name="FX">
            <a:extLst>
              <a:ext uri="{FF2B5EF4-FFF2-40B4-BE49-F238E27FC236}">
                <a16:creationId xmlns:a16="http://schemas.microsoft.com/office/drawing/2014/main" id="{48D424A3-F322-4C65-88AE-163DFD1B2449}"/>
              </a:ext>
            </a:extLst>
          </p:cNvPr>
          <p:cNvSpPr txBox="1"/>
          <p:nvPr userDrawn="1"/>
        </p:nvSpPr>
        <p:spPr>
          <a:xfrm>
            <a:off x="3256412" y="6170584"/>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SFX</a:t>
            </a:r>
          </a:p>
        </p:txBody>
      </p:sp>
      <p:sp>
        <p:nvSpPr>
          <p:cNvPr id="198" name="Shot Number">
            <a:extLst>
              <a:ext uri="{FF2B5EF4-FFF2-40B4-BE49-F238E27FC236}">
                <a16:creationId xmlns:a16="http://schemas.microsoft.com/office/drawing/2014/main" id="{465B0020-2FEB-4509-BCD1-A989C381268E}"/>
              </a:ext>
            </a:extLst>
          </p:cNvPr>
          <p:cNvSpPr>
            <a:spLocks noGrp="1"/>
          </p:cNvSpPr>
          <p:nvPr>
            <p:ph type="body" sz="quarter" idx="68" hasCustomPrompt="1"/>
          </p:nvPr>
        </p:nvSpPr>
        <p:spPr>
          <a:xfrm>
            <a:off x="3620865" y="3637575"/>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199" name="Shot Image">
            <a:extLst>
              <a:ext uri="{FF2B5EF4-FFF2-40B4-BE49-F238E27FC236}">
                <a16:creationId xmlns:a16="http://schemas.microsoft.com/office/drawing/2014/main" id="{E1550849-8E1D-43C1-A782-0F9B214C7205}"/>
              </a:ext>
            </a:extLst>
          </p:cNvPr>
          <p:cNvSpPr>
            <a:spLocks noGrp="1" noChangeAspect="1"/>
          </p:cNvSpPr>
          <p:nvPr>
            <p:ph type="pic" sz="quarter" idx="69" hasCustomPrompt="1"/>
          </p:nvPr>
        </p:nvSpPr>
        <p:spPr>
          <a:xfrm>
            <a:off x="3256412" y="3816259"/>
            <a:ext cx="2546151" cy="161215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200" name="Action Text">
            <a:extLst>
              <a:ext uri="{FF2B5EF4-FFF2-40B4-BE49-F238E27FC236}">
                <a16:creationId xmlns:a16="http://schemas.microsoft.com/office/drawing/2014/main" id="{345E6713-C486-453D-857A-F3FF1DC6E6DD}"/>
              </a:ext>
            </a:extLst>
          </p:cNvPr>
          <p:cNvSpPr>
            <a:spLocks noGrp="1"/>
          </p:cNvSpPr>
          <p:nvPr>
            <p:ph type="body" sz="quarter" idx="70" hasCustomPrompt="1"/>
          </p:nvPr>
        </p:nvSpPr>
        <p:spPr>
          <a:xfrm>
            <a:off x="3823021" y="5530828"/>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201" name="Doaliogue Text">
            <a:extLst>
              <a:ext uri="{FF2B5EF4-FFF2-40B4-BE49-F238E27FC236}">
                <a16:creationId xmlns:a16="http://schemas.microsoft.com/office/drawing/2014/main" id="{3DF4E052-0E1C-443B-9426-344F82AAE1A7}"/>
              </a:ext>
            </a:extLst>
          </p:cNvPr>
          <p:cNvSpPr>
            <a:spLocks noGrp="1"/>
          </p:cNvSpPr>
          <p:nvPr>
            <p:ph type="body" sz="quarter" idx="71" hasCustomPrompt="1"/>
          </p:nvPr>
        </p:nvSpPr>
        <p:spPr>
          <a:xfrm>
            <a:off x="3823021" y="5850706"/>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202" name="Effects Text">
            <a:extLst>
              <a:ext uri="{FF2B5EF4-FFF2-40B4-BE49-F238E27FC236}">
                <a16:creationId xmlns:a16="http://schemas.microsoft.com/office/drawing/2014/main" id="{7AAB8528-E388-4E06-9C8F-B3B2CDDF1258}"/>
              </a:ext>
            </a:extLst>
          </p:cNvPr>
          <p:cNvSpPr>
            <a:spLocks noGrp="1"/>
          </p:cNvSpPr>
          <p:nvPr>
            <p:ph type="body" sz="quarter" idx="72" hasCustomPrompt="1"/>
          </p:nvPr>
        </p:nvSpPr>
        <p:spPr>
          <a:xfrm>
            <a:off x="3823021" y="6170584"/>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Effects Description Here</a:t>
            </a:r>
          </a:p>
        </p:txBody>
      </p:sp>
      <p:sp>
        <p:nvSpPr>
          <p:cNvPr id="203" name="Shot">
            <a:extLst>
              <a:ext uri="{FF2B5EF4-FFF2-40B4-BE49-F238E27FC236}">
                <a16:creationId xmlns:a16="http://schemas.microsoft.com/office/drawing/2014/main" id="{E3619ABD-5E17-4733-B3D6-A1F1E55E8735}"/>
              </a:ext>
            </a:extLst>
          </p:cNvPr>
          <p:cNvSpPr txBox="1"/>
          <p:nvPr userDrawn="1"/>
        </p:nvSpPr>
        <p:spPr>
          <a:xfrm>
            <a:off x="6143303" y="695162"/>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204" name="Action">
            <a:extLst>
              <a:ext uri="{FF2B5EF4-FFF2-40B4-BE49-F238E27FC236}">
                <a16:creationId xmlns:a16="http://schemas.microsoft.com/office/drawing/2014/main" id="{35217643-BD22-45A1-BD54-5258E2B71843}"/>
              </a:ext>
            </a:extLst>
          </p:cNvPr>
          <p:cNvSpPr txBox="1"/>
          <p:nvPr userDrawn="1"/>
        </p:nvSpPr>
        <p:spPr>
          <a:xfrm>
            <a:off x="6175176" y="2600321"/>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Action</a:t>
            </a:r>
          </a:p>
        </p:txBody>
      </p:sp>
      <p:sp>
        <p:nvSpPr>
          <p:cNvPr id="205" name="Dialogue">
            <a:extLst>
              <a:ext uri="{FF2B5EF4-FFF2-40B4-BE49-F238E27FC236}">
                <a16:creationId xmlns:a16="http://schemas.microsoft.com/office/drawing/2014/main" id="{A0E97174-97E0-40EA-81E0-78259BA7C7BC}"/>
              </a:ext>
            </a:extLst>
          </p:cNvPr>
          <p:cNvSpPr txBox="1"/>
          <p:nvPr userDrawn="1"/>
        </p:nvSpPr>
        <p:spPr>
          <a:xfrm>
            <a:off x="6175176" y="2920199"/>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Dialogue</a:t>
            </a:r>
          </a:p>
        </p:txBody>
      </p:sp>
      <p:sp>
        <p:nvSpPr>
          <p:cNvPr id="206" name="FX">
            <a:extLst>
              <a:ext uri="{FF2B5EF4-FFF2-40B4-BE49-F238E27FC236}">
                <a16:creationId xmlns:a16="http://schemas.microsoft.com/office/drawing/2014/main" id="{14FDE017-C5C8-448E-9CBB-E6F3CA75375F}"/>
              </a:ext>
            </a:extLst>
          </p:cNvPr>
          <p:cNvSpPr txBox="1"/>
          <p:nvPr userDrawn="1"/>
        </p:nvSpPr>
        <p:spPr>
          <a:xfrm>
            <a:off x="6175176" y="3240077"/>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SFX</a:t>
            </a:r>
          </a:p>
        </p:txBody>
      </p:sp>
      <p:sp>
        <p:nvSpPr>
          <p:cNvPr id="207" name="Shot Number">
            <a:extLst>
              <a:ext uri="{FF2B5EF4-FFF2-40B4-BE49-F238E27FC236}">
                <a16:creationId xmlns:a16="http://schemas.microsoft.com/office/drawing/2014/main" id="{5D2D4F56-36CD-4738-A3FC-F6417CC51599}"/>
              </a:ext>
            </a:extLst>
          </p:cNvPr>
          <p:cNvSpPr>
            <a:spLocks noGrp="1"/>
          </p:cNvSpPr>
          <p:nvPr>
            <p:ph type="body" sz="quarter" idx="73" hasCustomPrompt="1"/>
          </p:nvPr>
        </p:nvSpPr>
        <p:spPr>
          <a:xfrm>
            <a:off x="6507756" y="707068"/>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208" name="Shot Image">
            <a:extLst>
              <a:ext uri="{FF2B5EF4-FFF2-40B4-BE49-F238E27FC236}">
                <a16:creationId xmlns:a16="http://schemas.microsoft.com/office/drawing/2014/main" id="{E42317A6-B189-4463-BE77-5D112CE55D7B}"/>
              </a:ext>
            </a:extLst>
          </p:cNvPr>
          <p:cNvSpPr>
            <a:spLocks noGrp="1" noChangeAspect="1"/>
          </p:cNvSpPr>
          <p:nvPr>
            <p:ph type="pic" sz="quarter" idx="74" hasCustomPrompt="1"/>
          </p:nvPr>
        </p:nvSpPr>
        <p:spPr>
          <a:xfrm>
            <a:off x="6175175" y="885752"/>
            <a:ext cx="2578025" cy="161215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209" name="Action Text">
            <a:extLst>
              <a:ext uri="{FF2B5EF4-FFF2-40B4-BE49-F238E27FC236}">
                <a16:creationId xmlns:a16="http://schemas.microsoft.com/office/drawing/2014/main" id="{072EB809-028E-4E33-AFA0-CE3C9B8096C6}"/>
              </a:ext>
            </a:extLst>
          </p:cNvPr>
          <p:cNvSpPr>
            <a:spLocks noGrp="1"/>
          </p:cNvSpPr>
          <p:nvPr>
            <p:ph type="body" sz="quarter" idx="75" hasCustomPrompt="1"/>
          </p:nvPr>
        </p:nvSpPr>
        <p:spPr>
          <a:xfrm>
            <a:off x="6715207" y="2600321"/>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210" name="Doaliogue Text">
            <a:extLst>
              <a:ext uri="{FF2B5EF4-FFF2-40B4-BE49-F238E27FC236}">
                <a16:creationId xmlns:a16="http://schemas.microsoft.com/office/drawing/2014/main" id="{B63DE839-CFC4-4D0F-90DE-14074929EE71}"/>
              </a:ext>
            </a:extLst>
          </p:cNvPr>
          <p:cNvSpPr>
            <a:spLocks noGrp="1"/>
          </p:cNvSpPr>
          <p:nvPr>
            <p:ph type="body" sz="quarter" idx="76" hasCustomPrompt="1"/>
          </p:nvPr>
        </p:nvSpPr>
        <p:spPr>
          <a:xfrm>
            <a:off x="6715207" y="2920199"/>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211" name="Effects Text">
            <a:extLst>
              <a:ext uri="{FF2B5EF4-FFF2-40B4-BE49-F238E27FC236}">
                <a16:creationId xmlns:a16="http://schemas.microsoft.com/office/drawing/2014/main" id="{46E87954-01DC-4628-A799-F5270D884CD3}"/>
              </a:ext>
            </a:extLst>
          </p:cNvPr>
          <p:cNvSpPr>
            <a:spLocks noGrp="1"/>
          </p:cNvSpPr>
          <p:nvPr>
            <p:ph type="body" sz="quarter" idx="77" hasCustomPrompt="1"/>
          </p:nvPr>
        </p:nvSpPr>
        <p:spPr>
          <a:xfrm>
            <a:off x="6715207" y="3240077"/>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Effects Description Here</a:t>
            </a:r>
          </a:p>
        </p:txBody>
      </p:sp>
      <p:sp>
        <p:nvSpPr>
          <p:cNvPr id="212" name="Shot">
            <a:extLst>
              <a:ext uri="{FF2B5EF4-FFF2-40B4-BE49-F238E27FC236}">
                <a16:creationId xmlns:a16="http://schemas.microsoft.com/office/drawing/2014/main" id="{6237431A-B353-4343-B76D-CBFB83408A21}"/>
              </a:ext>
            </a:extLst>
          </p:cNvPr>
          <p:cNvSpPr txBox="1"/>
          <p:nvPr userDrawn="1"/>
        </p:nvSpPr>
        <p:spPr>
          <a:xfrm>
            <a:off x="6175176" y="3625669"/>
            <a:ext cx="814751" cy="156825"/>
          </a:xfrm>
          <a:prstGeom prst="round2SameRect">
            <a:avLst/>
          </a:prstGeom>
          <a:solidFill>
            <a:schemeClr val="bg1">
              <a:lumMod val="95000"/>
            </a:schemeClr>
          </a:solidFill>
        </p:spPr>
        <p:txBody>
          <a:bodyPr wrap="square" lIns="36000" tIns="0" rIns="0" bIns="0" rtlCol="0" anchor="ctr" anchorCtr="0">
            <a:noAutofit/>
          </a:bodyPr>
          <a:lstStyle>
            <a:defPPr>
              <a:defRPr lang="en-US"/>
            </a:defPPr>
            <a:lvl1pPr>
              <a:defRPr sz="900" b="0">
                <a:solidFill>
                  <a:schemeClr val="bg2">
                    <a:lumMod val="50000"/>
                  </a:schemeClr>
                </a:solidFill>
                <a:latin typeface="+mj-lt"/>
                <a:ea typeface="Tahoma" panose="020B0604030504040204" pitchFamily="34" charset="0"/>
                <a:cs typeface="Tahoma" panose="020B0604030504040204" pitchFamily="34" charset="0"/>
              </a:defRPr>
            </a:lvl1pPr>
          </a:lstStyle>
          <a:p>
            <a:pPr lvl="0"/>
            <a:r>
              <a:rPr lang="en-US" dirty="0"/>
              <a:t>Shot:</a:t>
            </a:r>
          </a:p>
        </p:txBody>
      </p:sp>
      <p:sp>
        <p:nvSpPr>
          <p:cNvPr id="213" name="Action">
            <a:extLst>
              <a:ext uri="{FF2B5EF4-FFF2-40B4-BE49-F238E27FC236}">
                <a16:creationId xmlns:a16="http://schemas.microsoft.com/office/drawing/2014/main" id="{EC0C69ED-4132-434E-B1B5-BC41A0EAA133}"/>
              </a:ext>
            </a:extLst>
          </p:cNvPr>
          <p:cNvSpPr txBox="1"/>
          <p:nvPr userDrawn="1"/>
        </p:nvSpPr>
        <p:spPr>
          <a:xfrm>
            <a:off x="6207049" y="5530828"/>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Action</a:t>
            </a:r>
          </a:p>
        </p:txBody>
      </p:sp>
      <p:sp>
        <p:nvSpPr>
          <p:cNvPr id="214" name="Dialogue">
            <a:extLst>
              <a:ext uri="{FF2B5EF4-FFF2-40B4-BE49-F238E27FC236}">
                <a16:creationId xmlns:a16="http://schemas.microsoft.com/office/drawing/2014/main" id="{68331F88-5E65-4F5C-A7A8-05B9B18A515D}"/>
              </a:ext>
            </a:extLst>
          </p:cNvPr>
          <p:cNvSpPr txBox="1"/>
          <p:nvPr userDrawn="1"/>
        </p:nvSpPr>
        <p:spPr>
          <a:xfrm>
            <a:off x="6207049" y="5850706"/>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Dialogue</a:t>
            </a:r>
          </a:p>
        </p:txBody>
      </p:sp>
      <p:sp>
        <p:nvSpPr>
          <p:cNvPr id="215" name="FX">
            <a:extLst>
              <a:ext uri="{FF2B5EF4-FFF2-40B4-BE49-F238E27FC236}">
                <a16:creationId xmlns:a16="http://schemas.microsoft.com/office/drawing/2014/main" id="{D3971B05-23E8-43BA-920A-BC722F4FD16C}"/>
              </a:ext>
            </a:extLst>
          </p:cNvPr>
          <p:cNvSpPr txBox="1"/>
          <p:nvPr userDrawn="1"/>
        </p:nvSpPr>
        <p:spPr>
          <a:xfrm>
            <a:off x="6207049" y="6170584"/>
            <a:ext cx="468000" cy="230832"/>
          </a:xfrm>
          <a:prstGeom prst="rect">
            <a:avLst/>
          </a:prstGeom>
          <a:noFill/>
        </p:spPr>
        <p:txBody>
          <a:bodyPr wrap="square" lIns="0" tIns="0" rIns="0" bIns="0" rtlCol="0" anchor="t">
            <a:noAutofit/>
          </a:bodyPr>
          <a:lstStyle/>
          <a:p>
            <a:pPr algn="l"/>
            <a:r>
              <a:rPr lang="en-US" sz="900" b="1" kern="1200" dirty="0">
                <a:solidFill>
                  <a:srgbClr val="14345D"/>
                </a:solidFill>
                <a:latin typeface="+mn-lt"/>
                <a:ea typeface="+mn-ea"/>
                <a:cs typeface="+mn-cs"/>
              </a:rPr>
              <a:t>SFX</a:t>
            </a:r>
          </a:p>
        </p:txBody>
      </p:sp>
      <p:sp>
        <p:nvSpPr>
          <p:cNvPr id="216" name="Shot Number">
            <a:extLst>
              <a:ext uri="{FF2B5EF4-FFF2-40B4-BE49-F238E27FC236}">
                <a16:creationId xmlns:a16="http://schemas.microsoft.com/office/drawing/2014/main" id="{15C48EE1-E820-473C-BFC9-FF7A165E1854}"/>
              </a:ext>
            </a:extLst>
          </p:cNvPr>
          <p:cNvSpPr>
            <a:spLocks noGrp="1"/>
          </p:cNvSpPr>
          <p:nvPr>
            <p:ph type="body" sz="quarter" idx="78" hasCustomPrompt="1"/>
          </p:nvPr>
        </p:nvSpPr>
        <p:spPr>
          <a:xfrm>
            <a:off x="6539629" y="3637575"/>
            <a:ext cx="360000" cy="144000"/>
          </a:xfrm>
        </p:spPr>
        <p:txBody>
          <a:bodyPr vert="horz" wrap="square" lIns="0" tIns="0" rIns="0" bIns="0" rtlCol="0" anchor="ctr" anchorCtr="0">
            <a:noAutofit/>
          </a:bodyPr>
          <a:lstStyle>
            <a:lvl1pPr marL="0" indent="0" algn="l">
              <a:buNone/>
              <a:defRPr lang="en-US" sz="900" b="1" dirty="0">
                <a:solidFill>
                  <a:srgbClr val="14345D"/>
                </a:solidFill>
                <a:latin typeface="+mj-lt"/>
                <a:ea typeface="Tahoma" panose="020B0604030504040204" pitchFamily="34" charset="0"/>
                <a:cs typeface="Tahoma" panose="020B0604030504040204" pitchFamily="34" charset="0"/>
              </a:defRPr>
            </a:lvl1pPr>
          </a:lstStyle>
          <a:p>
            <a:pPr marL="96441" marR="0" lvl="0" indent="-96441" fontAlgn="auto">
              <a:spcBef>
                <a:spcPct val="0"/>
              </a:spcBef>
              <a:spcAft>
                <a:spcPts val="0"/>
              </a:spcAft>
              <a:buClrTx/>
              <a:buSzTx/>
              <a:tabLst/>
            </a:pPr>
            <a:r>
              <a:rPr lang="en-US" dirty="0"/>
              <a:t>###</a:t>
            </a:r>
          </a:p>
        </p:txBody>
      </p:sp>
      <p:sp>
        <p:nvSpPr>
          <p:cNvPr id="217" name="Shot Image">
            <a:extLst>
              <a:ext uri="{FF2B5EF4-FFF2-40B4-BE49-F238E27FC236}">
                <a16:creationId xmlns:a16="http://schemas.microsoft.com/office/drawing/2014/main" id="{0EE6DE55-5E52-4038-8191-6C59C6AC0612}"/>
              </a:ext>
            </a:extLst>
          </p:cNvPr>
          <p:cNvSpPr>
            <a:spLocks noGrp="1" noChangeAspect="1"/>
          </p:cNvSpPr>
          <p:nvPr>
            <p:ph type="pic" sz="quarter" idx="79" hasCustomPrompt="1"/>
          </p:nvPr>
        </p:nvSpPr>
        <p:spPr>
          <a:xfrm>
            <a:off x="6207048" y="3816259"/>
            <a:ext cx="2546151" cy="1612152"/>
          </a:xfrm>
          <a:solidFill>
            <a:schemeClr val="bg1">
              <a:lumMod val="95000"/>
            </a:schemeClr>
          </a:solidFill>
          <a:ln w="50800" cap="sq">
            <a:solidFill>
              <a:schemeClr val="bg1"/>
            </a:solidFill>
            <a:miter lim="800000"/>
          </a:ln>
          <a:effectLst>
            <a:outerShdw sx="101000" sy="101000" algn="ctr" rotWithShape="0">
              <a:schemeClr val="bg1">
                <a:lumMod val="95000"/>
              </a:schemeClr>
            </a:outerShdw>
          </a:effectLst>
        </p:spPr>
        <p:txBody>
          <a:bodyPr wrap="square" lIns="0" tIns="0" rIns="0" bIns="0" anchor="ctr" anchorCtr="0">
            <a:noAutofit/>
          </a:bodyPr>
          <a:lstStyle>
            <a:lvl1pPr marL="0" indent="0" algn="ctr">
              <a:buNone/>
              <a:defRPr sz="900" i="1"/>
            </a:lvl1pPr>
          </a:lstStyle>
          <a:p>
            <a:r>
              <a:rPr lang="en-US" dirty="0"/>
              <a:t>Insert Your Storyboard</a:t>
            </a:r>
            <a:br>
              <a:rPr lang="en-US" dirty="0"/>
            </a:br>
            <a:r>
              <a:rPr lang="en-US" dirty="0"/>
              <a:t>Image Here</a:t>
            </a:r>
          </a:p>
        </p:txBody>
      </p:sp>
      <p:sp>
        <p:nvSpPr>
          <p:cNvPr id="218" name="Action Text">
            <a:extLst>
              <a:ext uri="{FF2B5EF4-FFF2-40B4-BE49-F238E27FC236}">
                <a16:creationId xmlns:a16="http://schemas.microsoft.com/office/drawing/2014/main" id="{0D2AA63F-6444-48E5-8B71-B78414B0C65F}"/>
              </a:ext>
            </a:extLst>
          </p:cNvPr>
          <p:cNvSpPr>
            <a:spLocks noGrp="1"/>
          </p:cNvSpPr>
          <p:nvPr>
            <p:ph type="body" sz="quarter" idx="80" hasCustomPrompt="1"/>
          </p:nvPr>
        </p:nvSpPr>
        <p:spPr>
          <a:xfrm>
            <a:off x="6747080" y="5530828"/>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Describe your Action Here</a:t>
            </a:r>
          </a:p>
        </p:txBody>
      </p:sp>
      <p:sp>
        <p:nvSpPr>
          <p:cNvPr id="219" name="Doaliogue Text">
            <a:extLst>
              <a:ext uri="{FF2B5EF4-FFF2-40B4-BE49-F238E27FC236}">
                <a16:creationId xmlns:a16="http://schemas.microsoft.com/office/drawing/2014/main" id="{BB52F18B-14E1-4D14-8E32-246CA62DF00E}"/>
              </a:ext>
            </a:extLst>
          </p:cNvPr>
          <p:cNvSpPr>
            <a:spLocks noGrp="1"/>
          </p:cNvSpPr>
          <p:nvPr>
            <p:ph type="body" sz="quarter" idx="81" hasCustomPrompt="1"/>
          </p:nvPr>
        </p:nvSpPr>
        <p:spPr>
          <a:xfrm>
            <a:off x="6747080" y="5850706"/>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your Dialogue Here</a:t>
            </a:r>
          </a:p>
        </p:txBody>
      </p:sp>
      <p:sp>
        <p:nvSpPr>
          <p:cNvPr id="220" name="Effects Text">
            <a:extLst>
              <a:ext uri="{FF2B5EF4-FFF2-40B4-BE49-F238E27FC236}">
                <a16:creationId xmlns:a16="http://schemas.microsoft.com/office/drawing/2014/main" id="{DC98AC27-9599-4B0E-A1FE-AF2C780E6285}"/>
              </a:ext>
            </a:extLst>
          </p:cNvPr>
          <p:cNvSpPr>
            <a:spLocks noGrp="1"/>
          </p:cNvSpPr>
          <p:nvPr>
            <p:ph type="body" sz="quarter" idx="82" hasCustomPrompt="1"/>
          </p:nvPr>
        </p:nvSpPr>
        <p:spPr>
          <a:xfrm>
            <a:off x="6747080" y="6170584"/>
            <a:ext cx="2037992" cy="288000"/>
          </a:xfrm>
        </p:spPr>
        <p:txBody>
          <a:bodyPr wrap="square" lIns="0" tIns="0" rIns="0" bIns="0" anchor="t">
            <a:noAutofit/>
          </a:bodyPr>
          <a:lstStyle>
            <a:lvl1pPr marL="0" indent="0" algn="l">
              <a:lnSpc>
                <a:spcPct val="100000"/>
              </a:lnSpc>
              <a:spcBef>
                <a:spcPts val="800"/>
              </a:spcBef>
              <a:buNone/>
              <a:defRPr sz="900" i="1">
                <a:solidFill>
                  <a:schemeClr val="bg2">
                    <a:lumMod val="50000"/>
                  </a:schemeClr>
                </a:solidFill>
              </a:defRPr>
            </a:lvl1pPr>
            <a:lvl2pPr marL="192881" indent="0">
              <a:buNone/>
              <a:defRPr sz="1200" i="1"/>
            </a:lvl2pPr>
            <a:lvl3pPr marL="385763" indent="0">
              <a:buNone/>
              <a:defRPr sz="1200" i="1"/>
            </a:lvl3pPr>
            <a:lvl4pPr marL="578644" indent="0">
              <a:buNone/>
              <a:defRPr sz="1200" i="1"/>
            </a:lvl4pPr>
            <a:lvl5pPr marL="771525" indent="0">
              <a:buNone/>
              <a:defRPr sz="1200" i="1"/>
            </a:lvl5pPr>
          </a:lstStyle>
          <a:p>
            <a:pPr lvl="0"/>
            <a:r>
              <a:rPr lang="en-US" dirty="0"/>
              <a:t>Insert Effects Description Here</a:t>
            </a:r>
          </a:p>
        </p:txBody>
      </p:sp>
      <p:sp>
        <p:nvSpPr>
          <p:cNvPr id="9" name="Date Placeholder 8">
            <a:extLst>
              <a:ext uri="{FF2B5EF4-FFF2-40B4-BE49-F238E27FC236}">
                <a16:creationId xmlns:a16="http://schemas.microsoft.com/office/drawing/2014/main" id="{06F84CBA-E5A1-440A-8D22-332285FE0C66}"/>
              </a:ext>
            </a:extLst>
          </p:cNvPr>
          <p:cNvSpPr>
            <a:spLocks noGrp="1"/>
          </p:cNvSpPr>
          <p:nvPr>
            <p:ph type="dt" sz="half" idx="54"/>
          </p:nvPr>
        </p:nvSpPr>
        <p:spPr/>
        <p:txBody>
          <a:bodyPr/>
          <a:lstStyle/>
          <a:p>
            <a:endParaRPr lang="en-US" dirty="0"/>
          </a:p>
        </p:txBody>
      </p:sp>
      <p:sp>
        <p:nvSpPr>
          <p:cNvPr id="13" name="Slide Number Placeholder 12">
            <a:extLst>
              <a:ext uri="{FF2B5EF4-FFF2-40B4-BE49-F238E27FC236}">
                <a16:creationId xmlns:a16="http://schemas.microsoft.com/office/drawing/2014/main" id="{5A93A671-149E-4AB3-9D39-F2D8628390E2}"/>
              </a:ext>
            </a:extLst>
          </p:cNvPr>
          <p:cNvSpPr>
            <a:spLocks noGrp="1"/>
          </p:cNvSpPr>
          <p:nvPr>
            <p:ph type="sldNum" sz="quarter" idx="56"/>
          </p:nvPr>
        </p:nvSpPr>
        <p:spPr/>
        <p:txBody>
          <a:bodyPr/>
          <a:lstStyle/>
          <a:p>
            <a:r>
              <a:rPr lang="en-US" dirty="0"/>
              <a:t>Page </a:t>
            </a:r>
            <a:fld id="{BCD5153B-A88B-49C0-9DC6-81302951326B}" type="slidenum">
              <a:rPr lang="en-US" smtClean="0"/>
              <a:pPr/>
              <a:t>‹#›</a:t>
            </a:fld>
            <a:endParaRPr lang="en-US" dirty="0"/>
          </a:p>
        </p:txBody>
      </p:sp>
    </p:spTree>
    <p:extLst>
      <p:ext uri="{BB962C8B-B14F-4D97-AF65-F5344CB8AC3E}">
        <p14:creationId xmlns:p14="http://schemas.microsoft.com/office/powerpoint/2010/main" val="6182225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7706BE-BACE-4E66-BE5F-1A426D618BA6}"/>
              </a:ext>
            </a:extLst>
          </p:cNvPr>
          <p:cNvSpPr>
            <a:spLocks noGrp="1"/>
          </p:cNvSpPr>
          <p:nvPr>
            <p:ph type="title"/>
          </p:nvPr>
        </p:nvSpPr>
        <p:spPr>
          <a:xfrm>
            <a:off x="628651" y="365127"/>
            <a:ext cx="7886700"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78DB1796-A545-42AB-AF18-8F0BB54D38AA}"/>
              </a:ext>
            </a:extLst>
          </p:cNvPr>
          <p:cNvSpPr>
            <a:spLocks noGrp="1"/>
          </p:cNvSpPr>
          <p:nvPr>
            <p:ph type="body" idx="1"/>
          </p:nvPr>
        </p:nvSpPr>
        <p:spPr>
          <a:xfrm>
            <a:off x="628651" y="1825625"/>
            <a:ext cx="78867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297EE-51DA-4824-899F-488F347C53AA}"/>
              </a:ext>
            </a:extLst>
          </p:cNvPr>
          <p:cNvSpPr>
            <a:spLocks noGrp="1"/>
          </p:cNvSpPr>
          <p:nvPr>
            <p:ph type="dt" sz="half" idx="2"/>
          </p:nvPr>
        </p:nvSpPr>
        <p:spPr>
          <a:xfrm>
            <a:off x="158570" y="6511409"/>
            <a:ext cx="2057400" cy="228604"/>
          </a:xfrm>
          <a:prstGeom prst="rect">
            <a:avLst/>
          </a:prstGeom>
        </p:spPr>
        <p:txBody>
          <a:bodyPr vert="horz" lIns="91440" tIns="45720" rIns="91440" bIns="45720" rtlCol="0" anchor="ctr"/>
          <a:lstStyle>
            <a:lvl1pPr algn="l">
              <a:defRPr sz="506">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6B0ACA-9EEB-47D3-A53C-9872374F202F}"/>
              </a:ext>
            </a:extLst>
          </p:cNvPr>
          <p:cNvSpPr>
            <a:spLocks noGrp="1"/>
          </p:cNvSpPr>
          <p:nvPr>
            <p:ph type="sldNum" sz="quarter" idx="4"/>
          </p:nvPr>
        </p:nvSpPr>
        <p:spPr>
          <a:xfrm>
            <a:off x="6928030" y="6511409"/>
            <a:ext cx="2057400" cy="228604"/>
          </a:xfrm>
          <a:prstGeom prst="rect">
            <a:avLst/>
          </a:prstGeom>
        </p:spPr>
        <p:txBody>
          <a:bodyPr vert="horz" lIns="91440" tIns="45720" rIns="91440" bIns="45720" rtlCol="0" anchor="ctr"/>
          <a:lstStyle>
            <a:lvl1pPr algn="r">
              <a:defRPr sz="900">
                <a:solidFill>
                  <a:schemeClr val="accent1">
                    <a:lumMod val="50000"/>
                  </a:schemeClr>
                </a:solidFill>
              </a:defRPr>
            </a:lvl1pPr>
          </a:lstStyle>
          <a:p>
            <a:r>
              <a:rPr lang="en-US" dirty="0"/>
              <a:t>Page </a:t>
            </a:r>
            <a:fld id="{BCD5153B-A88B-49C0-9DC6-81302951326B}" type="slidenum">
              <a:rPr lang="en-US" smtClean="0"/>
              <a:pPr/>
              <a:t>‹#›</a:t>
            </a:fld>
            <a:endParaRPr lang="en-US" dirty="0"/>
          </a:p>
        </p:txBody>
      </p:sp>
    </p:spTree>
    <p:extLst>
      <p:ext uri="{BB962C8B-B14F-4D97-AF65-F5344CB8AC3E}">
        <p14:creationId xmlns:p14="http://schemas.microsoft.com/office/powerpoint/2010/main" val="1911727981"/>
      </p:ext>
    </p:extLst>
  </p:cSld>
  <p:clrMap bg1="lt1" tx1="dk1" bg2="lt2" tx2="dk2" accent1="accent1" accent2="accent2" accent3="accent3" accent4="accent4" accent5="accent5" accent6="accent6" hlink="hlink" folHlink="folHlink"/>
  <p:sldLayoutIdLst>
    <p:sldLayoutId id="2147483650" r:id="rId1"/>
    <p:sldLayoutId id="2147483662" r:id="rId2"/>
  </p:sldLayoutIdLst>
  <p:hf hdr="0" ftr="0" dt="0"/>
  <p:txStyles>
    <p:titleStyle>
      <a:lvl1pPr algn="l" defTabSz="385763" rtl="0" eaLnBrk="1" latinLnBrk="0" hangingPunct="1">
        <a:lnSpc>
          <a:spcPct val="90000"/>
        </a:lnSpc>
        <a:spcBef>
          <a:spcPct val="0"/>
        </a:spcBef>
        <a:buNone/>
        <a:defRPr sz="1856" kern="1200">
          <a:solidFill>
            <a:schemeClr val="tx1"/>
          </a:solidFill>
          <a:latin typeface="+mj-lt"/>
          <a:ea typeface="+mj-ea"/>
          <a:cs typeface="+mj-cs"/>
        </a:defRPr>
      </a:lvl1pPr>
    </p:titleStyle>
    <p:bodyStyle>
      <a:lvl1pPr marL="96441" indent="-96441" algn="l" defTabSz="385763" rtl="0" eaLnBrk="1" latinLnBrk="0" hangingPunct="1">
        <a:lnSpc>
          <a:spcPct val="90000"/>
        </a:lnSpc>
        <a:spcBef>
          <a:spcPts val="422"/>
        </a:spcBef>
        <a:buFont typeface="Arial" panose="020B0604020202020204" pitchFamily="34" charset="0"/>
        <a:buChar char="•"/>
        <a:defRPr sz="1181" kern="1200">
          <a:solidFill>
            <a:schemeClr val="tx1"/>
          </a:solidFill>
          <a:latin typeface="+mn-lt"/>
          <a:ea typeface="+mn-ea"/>
          <a:cs typeface="+mn-cs"/>
        </a:defRPr>
      </a:lvl1pPr>
      <a:lvl2pPr marL="289322" indent="-96441" algn="l" defTabSz="385763" rtl="0" eaLnBrk="1" latinLnBrk="0" hangingPunct="1">
        <a:lnSpc>
          <a:spcPct val="90000"/>
        </a:lnSpc>
        <a:spcBef>
          <a:spcPts val="211"/>
        </a:spcBef>
        <a:buFont typeface="Arial" panose="020B0604020202020204" pitchFamily="34" charset="0"/>
        <a:buChar char="•"/>
        <a:defRPr sz="1013" kern="1200">
          <a:solidFill>
            <a:schemeClr val="tx1"/>
          </a:solidFill>
          <a:latin typeface="+mn-lt"/>
          <a:ea typeface="+mn-ea"/>
          <a:cs typeface="+mn-cs"/>
        </a:defRPr>
      </a:lvl2pPr>
      <a:lvl3pPr marL="482204" indent="-96441" algn="l" defTabSz="385763" rtl="0" eaLnBrk="1" latinLnBrk="0" hangingPunct="1">
        <a:lnSpc>
          <a:spcPct val="90000"/>
        </a:lnSpc>
        <a:spcBef>
          <a:spcPts val="211"/>
        </a:spcBef>
        <a:buFont typeface="Arial" panose="020B0604020202020204" pitchFamily="34" charset="0"/>
        <a:buChar char="•"/>
        <a:defRPr sz="844" kern="1200">
          <a:solidFill>
            <a:schemeClr val="tx1"/>
          </a:solidFill>
          <a:latin typeface="+mn-lt"/>
          <a:ea typeface="+mn-ea"/>
          <a:cs typeface="+mn-cs"/>
        </a:defRPr>
      </a:lvl3pPr>
      <a:lvl4pPr marL="675085"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4pPr>
      <a:lvl5pPr marL="867966"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slide" Target="slide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1.wdp"/><Relationship Id="rId2" Type="http://schemas.openxmlformats.org/officeDocument/2006/relationships/image" Target="../media/image46.jpe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slide" Target="slide4.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slide" Target="slide4.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1.wdp"/><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xml"/><Relationship Id="rId6" Type="http://schemas.microsoft.com/office/2007/relationships/hdphoto" Target="../media/hdphoto22.wdp"/><Relationship Id="rId5" Type="http://schemas.openxmlformats.org/officeDocument/2006/relationships/image" Target="../media/image49.png"/><Relationship Id="rId10" Type="http://schemas.openxmlformats.org/officeDocument/2006/relationships/slide" Target="slide4.xml"/><Relationship Id="rId4" Type="http://schemas.openxmlformats.org/officeDocument/2006/relationships/image" Target="../media/image4.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slide" Target="slide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slide" Target="slide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www.pexels.com/photo/interior-design-of-a-glass-wall-restaurant-3201922/" TargetMode="External"/><Relationship Id="rId3" Type="http://schemas.microsoft.com/office/2007/relationships/hdphoto" Target="../media/hdphoto2.wdp"/><Relationship Id="rId7" Type="http://schemas.openxmlformats.org/officeDocument/2006/relationships/hyperlink" Target="https://www.wallpaperflare.com/ratatouille-remy-eiffel-tower-france-cartoons-architecture-wallpaper-cqhvh" TargetMode="External"/><Relationship Id="rId12" Type="http://schemas.microsoft.com/office/2007/relationships/hdphoto" Target="../media/hdphoto5.wdp"/><Relationship Id="rId2" Type="http://schemas.openxmlformats.org/officeDocument/2006/relationships/image" Target="../media/image6.png"/><Relationship Id="rId16" Type="http://schemas.microsoft.com/office/2007/relationships/hdphoto" Target="../media/hdphoto6.wdp"/><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7.png"/><Relationship Id="rId15" Type="http://schemas.openxmlformats.org/officeDocument/2006/relationships/image" Target="../media/image11.png"/><Relationship Id="rId10" Type="http://schemas.openxmlformats.org/officeDocument/2006/relationships/hyperlink" Target="https://www.flickr.com/photos/14922165@N00/9779273246" TargetMode="External"/><Relationship Id="rId4" Type="http://schemas.openxmlformats.org/officeDocument/2006/relationships/hyperlink" Target="https://pxhere.com/en/photo/1084998" TargetMode="External"/><Relationship Id="rId9" Type="http://schemas.microsoft.com/office/2007/relationships/hdphoto" Target="../media/hdphoto4.wdp"/><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17.png"/><Relationship Id="rId18" Type="http://schemas.microsoft.com/office/2007/relationships/hdphoto" Target="../media/hdphoto14.wdp"/><Relationship Id="rId26" Type="http://schemas.microsoft.com/office/2007/relationships/hdphoto" Target="../media/hdphoto18.wdp"/><Relationship Id="rId3" Type="http://schemas.microsoft.com/office/2007/relationships/hdphoto" Target="../media/hdphoto7.wdp"/><Relationship Id="rId21" Type="http://schemas.openxmlformats.org/officeDocument/2006/relationships/image" Target="../media/image21.png"/><Relationship Id="rId7" Type="http://schemas.openxmlformats.org/officeDocument/2006/relationships/image" Target="../media/image14.png"/><Relationship Id="rId12" Type="http://schemas.microsoft.com/office/2007/relationships/hdphoto" Target="../media/hdphoto11.wdp"/><Relationship Id="rId17" Type="http://schemas.openxmlformats.org/officeDocument/2006/relationships/image" Target="../media/image19.png"/><Relationship Id="rId25" Type="http://schemas.openxmlformats.org/officeDocument/2006/relationships/image" Target="../media/image23.png"/><Relationship Id="rId2" Type="http://schemas.openxmlformats.org/officeDocument/2006/relationships/image" Target="../media/image12.png"/><Relationship Id="rId16" Type="http://schemas.microsoft.com/office/2007/relationships/hdphoto" Target="../media/hdphoto13.wdp"/><Relationship Id="rId20" Type="http://schemas.microsoft.com/office/2007/relationships/hdphoto" Target="../media/hdphoto15.wdp"/><Relationship Id="rId1" Type="http://schemas.openxmlformats.org/officeDocument/2006/relationships/slideLayout" Target="../slideLayouts/slideLayout1.xml"/><Relationship Id="rId6" Type="http://schemas.microsoft.com/office/2007/relationships/hdphoto" Target="../media/hdphoto8.wdp"/><Relationship Id="rId11" Type="http://schemas.openxmlformats.org/officeDocument/2006/relationships/image" Target="../media/image16.png"/><Relationship Id="rId24" Type="http://schemas.microsoft.com/office/2007/relationships/hdphoto" Target="../media/hdphoto17.wdp"/><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2.png"/><Relationship Id="rId28" Type="http://schemas.microsoft.com/office/2007/relationships/hdphoto" Target="../media/hdphoto19.wdp"/><Relationship Id="rId10" Type="http://schemas.microsoft.com/office/2007/relationships/hdphoto" Target="../media/hdphoto10.wdp"/><Relationship Id="rId19" Type="http://schemas.openxmlformats.org/officeDocument/2006/relationships/image" Target="../media/image20.png"/><Relationship Id="rId4" Type="http://schemas.openxmlformats.org/officeDocument/2006/relationships/hyperlink" Target="https://www.page-borders.com/sunburst-background/" TargetMode="External"/><Relationship Id="rId9" Type="http://schemas.openxmlformats.org/officeDocument/2006/relationships/image" Target="../media/image15.png"/><Relationship Id="rId14" Type="http://schemas.microsoft.com/office/2007/relationships/hdphoto" Target="../media/hdphoto12.wdp"/><Relationship Id="rId22" Type="http://schemas.microsoft.com/office/2007/relationships/hdphoto" Target="../media/hdphoto16.wdp"/><Relationship Id="rId27"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slideLayout" Target="../slideLayouts/slideLayout1.xml"/><Relationship Id="rId18" Type="http://schemas.openxmlformats.org/officeDocument/2006/relationships/image" Target="../media/image26.png"/><Relationship Id="rId3" Type="http://schemas.microsoft.com/office/2007/relationships/media" Target="../media/media2.wav"/><Relationship Id="rId21" Type="http://schemas.openxmlformats.org/officeDocument/2006/relationships/image" Target="../media/image30.png"/><Relationship Id="rId7" Type="http://schemas.microsoft.com/office/2007/relationships/media" Target="../media/media4.wav"/><Relationship Id="rId12" Type="http://schemas.microsoft.com/office/2007/relationships/media" Target="../media/media6.mp3"/><Relationship Id="rId17" Type="http://schemas.openxmlformats.org/officeDocument/2006/relationships/hyperlink" Target="http://gadgetsin.com/retro-nes-games-got-new-3d-life.htm" TargetMode="External"/><Relationship Id="rId2" Type="http://schemas.openxmlformats.org/officeDocument/2006/relationships/audio" Target="../media/media1.wav"/><Relationship Id="rId16" Type="http://schemas.microsoft.com/office/2007/relationships/hdphoto" Target="../media/hdphoto20.wdp"/><Relationship Id="rId20" Type="http://schemas.openxmlformats.org/officeDocument/2006/relationships/image" Target="../media/image29.png"/><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audio" Target="NULL" TargetMode="External"/><Relationship Id="rId5" Type="http://schemas.microsoft.com/office/2007/relationships/media" Target="../media/media3.wav"/><Relationship Id="rId15" Type="http://schemas.openxmlformats.org/officeDocument/2006/relationships/image" Target="../media/image28.png"/><Relationship Id="rId10" Type="http://schemas.openxmlformats.org/officeDocument/2006/relationships/audio" Target="../media/media5.wav"/><Relationship Id="rId19" Type="http://schemas.openxmlformats.org/officeDocument/2006/relationships/image" Target="../media/image25.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27.png"/><Relationship Id="rId22"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5F10-71E4-483F-AC2D-D443E71FFAB1}"/>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130A632D-DBBA-49F1-B260-95EB7D823C2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1B1D3DFA-4C89-4543-9365-DBC665D93687}"/>
              </a:ext>
            </a:extLst>
          </p:cNvPr>
          <p:cNvSpPr>
            <a:spLocks noGrp="1"/>
          </p:cNvSpPr>
          <p:nvPr>
            <p:ph type="body" sz="quarter" idx="14"/>
          </p:nvPr>
        </p:nvSpPr>
        <p:spPr/>
        <p:txBody>
          <a:bodyPr/>
          <a:lstStyle/>
          <a:p>
            <a:endParaRPr lang="en-NZ"/>
          </a:p>
        </p:txBody>
      </p:sp>
      <p:sp>
        <p:nvSpPr>
          <p:cNvPr id="5" name="Picture Placeholder 4">
            <a:extLst>
              <a:ext uri="{FF2B5EF4-FFF2-40B4-BE49-F238E27FC236}">
                <a16:creationId xmlns:a16="http://schemas.microsoft.com/office/drawing/2014/main" id="{1511BD37-FEB1-4449-B37D-5AF055D0FA8E}"/>
              </a:ext>
            </a:extLst>
          </p:cNvPr>
          <p:cNvSpPr>
            <a:spLocks noGrp="1"/>
          </p:cNvSpPr>
          <p:nvPr>
            <p:ph type="pic" sz="quarter" idx="53"/>
          </p:nvPr>
        </p:nvSpPr>
        <p:spPr/>
      </p:sp>
      <p:sp>
        <p:nvSpPr>
          <p:cNvPr id="6" name="Text Placeholder 5">
            <a:extLst>
              <a:ext uri="{FF2B5EF4-FFF2-40B4-BE49-F238E27FC236}">
                <a16:creationId xmlns:a16="http://schemas.microsoft.com/office/drawing/2014/main" id="{6EBB2AC2-A44C-4FA9-B043-A86B9970191E}"/>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CCBC7B1B-E2F0-4433-A991-B66F3711D520}"/>
              </a:ext>
            </a:extLst>
          </p:cNvPr>
          <p:cNvSpPr>
            <a:spLocks noGrp="1"/>
          </p:cNvSpPr>
          <p:nvPr>
            <p:ph type="body" sz="quarter" idx="38"/>
          </p:nvPr>
        </p:nvSpPr>
        <p:spPr>
          <a:xfrm>
            <a:off x="2913396" y="2040846"/>
            <a:ext cx="1620000" cy="468000"/>
          </a:xfrm>
        </p:spPr>
        <p:txBody>
          <a:bodyPr/>
          <a:lstStyle/>
          <a:p>
            <a:endParaRPr lang="en-NZ"/>
          </a:p>
        </p:txBody>
      </p:sp>
      <p:sp>
        <p:nvSpPr>
          <p:cNvPr id="8" name="Text Placeholder 7">
            <a:extLst>
              <a:ext uri="{FF2B5EF4-FFF2-40B4-BE49-F238E27FC236}">
                <a16:creationId xmlns:a16="http://schemas.microsoft.com/office/drawing/2014/main" id="{7CB2F1CB-1D48-46EE-A17F-4CFABE620D28}"/>
              </a:ext>
            </a:extLst>
          </p:cNvPr>
          <p:cNvSpPr>
            <a:spLocks noGrp="1"/>
          </p:cNvSpPr>
          <p:nvPr>
            <p:ph type="body" sz="quarter" idx="58"/>
          </p:nvPr>
        </p:nvSpPr>
        <p:spPr/>
        <p:txBody>
          <a:bodyPr/>
          <a:lstStyle/>
          <a:p>
            <a:endParaRPr lang="en-NZ"/>
          </a:p>
        </p:txBody>
      </p:sp>
      <p:sp>
        <p:nvSpPr>
          <p:cNvPr id="9" name="Picture Placeholder 8">
            <a:extLst>
              <a:ext uri="{FF2B5EF4-FFF2-40B4-BE49-F238E27FC236}">
                <a16:creationId xmlns:a16="http://schemas.microsoft.com/office/drawing/2014/main" id="{92FD60CB-5D51-49BB-A72A-F4311A1B431B}"/>
              </a:ext>
            </a:extLst>
          </p:cNvPr>
          <p:cNvSpPr>
            <a:spLocks noGrp="1"/>
          </p:cNvSpPr>
          <p:nvPr>
            <p:ph type="pic" sz="quarter" idx="59"/>
          </p:nvPr>
        </p:nvSpPr>
        <p:spPr/>
      </p:sp>
      <p:sp>
        <p:nvSpPr>
          <p:cNvPr id="10" name="Text Placeholder 9">
            <a:extLst>
              <a:ext uri="{FF2B5EF4-FFF2-40B4-BE49-F238E27FC236}">
                <a16:creationId xmlns:a16="http://schemas.microsoft.com/office/drawing/2014/main" id="{B58DB2DA-6703-465C-9863-33B1203D1700}"/>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2E221588-DE53-463A-998B-93031BFC1255}"/>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98E65FFD-EAB7-48D5-8A97-63E5224C5DF0}"/>
              </a:ext>
            </a:extLst>
          </p:cNvPr>
          <p:cNvSpPr>
            <a:spLocks noGrp="1"/>
          </p:cNvSpPr>
          <p:nvPr>
            <p:ph type="body" sz="quarter" idx="63"/>
          </p:nvPr>
        </p:nvSpPr>
        <p:spPr>
          <a:xfrm>
            <a:off x="733975" y="3352360"/>
            <a:ext cx="360000" cy="144000"/>
          </a:xfrm>
        </p:spPr>
        <p:txBody>
          <a:bodyPr/>
          <a:lstStyle/>
          <a:p>
            <a:endParaRPr lang="en-NZ"/>
          </a:p>
        </p:txBody>
      </p:sp>
      <p:sp>
        <p:nvSpPr>
          <p:cNvPr id="13" name="Picture Placeholder 12">
            <a:extLst>
              <a:ext uri="{FF2B5EF4-FFF2-40B4-BE49-F238E27FC236}">
                <a16:creationId xmlns:a16="http://schemas.microsoft.com/office/drawing/2014/main" id="{05D0A991-7A4D-499B-AE68-2AA02BA27CEE}"/>
              </a:ext>
            </a:extLst>
          </p:cNvPr>
          <p:cNvSpPr>
            <a:spLocks noGrp="1"/>
          </p:cNvSpPr>
          <p:nvPr>
            <p:ph type="pic" sz="quarter" idx="64"/>
          </p:nvPr>
        </p:nvSpPr>
        <p:spPr>
          <a:xfrm>
            <a:off x="401393" y="3531043"/>
            <a:ext cx="2385129" cy="1965442"/>
          </a:xfrm>
        </p:spPr>
      </p:sp>
      <p:sp>
        <p:nvSpPr>
          <p:cNvPr id="14" name="Text Placeholder 13">
            <a:extLst>
              <a:ext uri="{FF2B5EF4-FFF2-40B4-BE49-F238E27FC236}">
                <a16:creationId xmlns:a16="http://schemas.microsoft.com/office/drawing/2014/main" id="{61EB7683-76CE-45E3-A406-0D0C03649215}"/>
              </a:ext>
            </a:extLst>
          </p:cNvPr>
          <p:cNvSpPr>
            <a:spLocks noGrp="1"/>
          </p:cNvSpPr>
          <p:nvPr>
            <p:ph type="body" sz="quarter" idx="65"/>
          </p:nvPr>
        </p:nvSpPr>
        <p:spPr>
          <a:xfrm>
            <a:off x="2913395" y="3700933"/>
            <a:ext cx="1620000" cy="468000"/>
          </a:xfrm>
        </p:spPr>
        <p:txBody>
          <a:bodyPr/>
          <a:lstStyle/>
          <a:p>
            <a:endParaRPr lang="en-NZ"/>
          </a:p>
        </p:txBody>
      </p:sp>
      <p:sp>
        <p:nvSpPr>
          <p:cNvPr id="15" name="Text Placeholder 14">
            <a:extLst>
              <a:ext uri="{FF2B5EF4-FFF2-40B4-BE49-F238E27FC236}">
                <a16:creationId xmlns:a16="http://schemas.microsoft.com/office/drawing/2014/main" id="{513509DB-AAB2-44E3-93FF-336E274FF676}"/>
              </a:ext>
            </a:extLst>
          </p:cNvPr>
          <p:cNvSpPr>
            <a:spLocks noGrp="1"/>
          </p:cNvSpPr>
          <p:nvPr>
            <p:ph type="body" sz="quarter" idx="66"/>
          </p:nvPr>
        </p:nvSpPr>
        <p:spPr>
          <a:xfrm>
            <a:off x="2913396" y="4364711"/>
            <a:ext cx="1620000" cy="468000"/>
          </a:xfrm>
        </p:spPr>
        <p:txBody>
          <a:bodyPr/>
          <a:lstStyle/>
          <a:p>
            <a:endParaRPr lang="en-NZ"/>
          </a:p>
        </p:txBody>
      </p:sp>
      <p:sp>
        <p:nvSpPr>
          <p:cNvPr id="16" name="Text Placeholder 15">
            <a:extLst>
              <a:ext uri="{FF2B5EF4-FFF2-40B4-BE49-F238E27FC236}">
                <a16:creationId xmlns:a16="http://schemas.microsoft.com/office/drawing/2014/main" id="{F0B5A8F2-6DD8-4F96-A5CA-3B74B146BABD}"/>
              </a:ext>
            </a:extLst>
          </p:cNvPr>
          <p:cNvSpPr>
            <a:spLocks noGrp="1"/>
          </p:cNvSpPr>
          <p:nvPr>
            <p:ph type="body" sz="quarter" idx="68"/>
          </p:nvPr>
        </p:nvSpPr>
        <p:spPr>
          <a:xfrm>
            <a:off x="4987759" y="3352360"/>
            <a:ext cx="360000" cy="144000"/>
          </a:xfrm>
        </p:spPr>
        <p:txBody>
          <a:bodyPr/>
          <a:lstStyle/>
          <a:p>
            <a:endParaRPr lang="en-NZ"/>
          </a:p>
        </p:txBody>
      </p:sp>
      <p:sp>
        <p:nvSpPr>
          <p:cNvPr id="17" name="Picture Placeholder 16">
            <a:extLst>
              <a:ext uri="{FF2B5EF4-FFF2-40B4-BE49-F238E27FC236}">
                <a16:creationId xmlns:a16="http://schemas.microsoft.com/office/drawing/2014/main" id="{2F3260CD-A55E-44BC-8516-17921B0C1225}"/>
              </a:ext>
            </a:extLst>
          </p:cNvPr>
          <p:cNvSpPr>
            <a:spLocks noGrp="1"/>
          </p:cNvSpPr>
          <p:nvPr>
            <p:ph type="pic" sz="quarter" idx="69"/>
          </p:nvPr>
        </p:nvSpPr>
        <p:spPr>
          <a:xfrm>
            <a:off x="4655177" y="3531043"/>
            <a:ext cx="2385129" cy="1965442"/>
          </a:xfrm>
        </p:spPr>
      </p:sp>
      <p:sp>
        <p:nvSpPr>
          <p:cNvPr id="18" name="Text Placeholder 17">
            <a:extLst>
              <a:ext uri="{FF2B5EF4-FFF2-40B4-BE49-F238E27FC236}">
                <a16:creationId xmlns:a16="http://schemas.microsoft.com/office/drawing/2014/main" id="{F49EC8FC-5F26-4E60-BB0C-FF6AB985B666}"/>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60DB9DB8-7E4E-4570-8A5F-413D9CE80969}"/>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4E1CD94C-17E6-45A0-9E2B-EE1664A4C9CC}"/>
              </a:ext>
            </a:extLst>
          </p:cNvPr>
          <p:cNvSpPr>
            <a:spLocks noGrp="1"/>
          </p:cNvSpPr>
          <p:nvPr>
            <p:ph type="sldNum" sz="quarter" idx="56"/>
          </p:nvPr>
        </p:nvSpPr>
        <p:spPr/>
        <p:txBody>
          <a:bodyPr/>
          <a:lstStyle/>
          <a:p>
            <a:r>
              <a:rPr lang="en-US"/>
              <a:t>Page </a:t>
            </a:r>
            <a:fld id="{BCD5153B-A88B-49C0-9DC6-81302951326B}" type="slidenum">
              <a:rPr lang="en-US" smtClean="0"/>
              <a:pPr/>
              <a:t>1</a:t>
            </a:fld>
            <a:endParaRPr lang="en-US" dirty="0"/>
          </a:p>
        </p:txBody>
      </p:sp>
      <p:sp>
        <p:nvSpPr>
          <p:cNvPr id="21" name="Rectangle 20">
            <a:extLst>
              <a:ext uri="{FF2B5EF4-FFF2-40B4-BE49-F238E27FC236}">
                <a16:creationId xmlns:a16="http://schemas.microsoft.com/office/drawing/2014/main" id="{9CB126AD-4261-40FB-9679-82EC5EAFDA9B}"/>
              </a:ext>
            </a:extLst>
          </p:cNvPr>
          <p:cNvSpPr/>
          <p:nvPr/>
        </p:nvSpPr>
        <p:spPr>
          <a:xfrm>
            <a:off x="0" y="-1"/>
            <a:ext cx="9143999" cy="6858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050" name="Picture 2" descr="Pixel Forest Background">
            <a:extLst>
              <a:ext uri="{FF2B5EF4-FFF2-40B4-BE49-F238E27FC236}">
                <a16:creationId xmlns:a16="http://schemas.microsoft.com/office/drawing/2014/main" id="{D6C615AE-17E4-440E-8CB6-46249575920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l="15159" r="39100"/>
          <a:stretch/>
        </p:blipFill>
        <p:spPr bwMode="auto">
          <a:xfrm>
            <a:off x="-1" y="0"/>
            <a:ext cx="9143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9624284-9AF1-4AB0-BFE5-AAC92FCC7A81}"/>
              </a:ext>
            </a:extLst>
          </p:cNvPr>
          <p:cNvSpPr txBox="1"/>
          <p:nvPr/>
        </p:nvSpPr>
        <p:spPr>
          <a:xfrm>
            <a:off x="-4" y="1133575"/>
            <a:ext cx="9143999" cy="1107996"/>
          </a:xfrm>
          <a:prstGeom prst="rect">
            <a:avLst/>
          </a:prstGeom>
          <a:noFill/>
        </p:spPr>
        <p:txBody>
          <a:bodyPr wrap="square" rtlCol="0">
            <a:spAutoFit/>
          </a:bodyPr>
          <a:lstStyle/>
          <a:p>
            <a:pPr algn="ctr"/>
            <a:r>
              <a:rPr lang="en-NZ" sz="6600" b="1" dirty="0">
                <a:solidFill>
                  <a:schemeClr val="bg1"/>
                </a:solidFill>
                <a:effectLst>
                  <a:outerShdw blurRad="38100" dist="38100" dir="2700000" algn="tl">
                    <a:srgbClr val="000000">
                      <a:alpha val="43137"/>
                    </a:srgbClr>
                  </a:outerShdw>
                </a:effectLst>
                <a:latin typeface="Mistral" panose="03090702030407020403" pitchFamily="66" charset="0"/>
              </a:rPr>
              <a:t>Dag’s Adventure</a:t>
            </a:r>
          </a:p>
        </p:txBody>
      </p:sp>
      <p:pic>
        <p:nvPicPr>
          <p:cNvPr id="1026" name="Picture 2" descr="blank button | Pixel Art Maker">
            <a:extLst>
              <a:ext uri="{FF2B5EF4-FFF2-40B4-BE49-F238E27FC236}">
                <a16:creationId xmlns:a16="http://schemas.microsoft.com/office/drawing/2014/main" id="{E360536F-C8B3-40A5-BB44-EFA5B8691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041" y="2140614"/>
            <a:ext cx="2288795" cy="114439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hlinkClick r:id="rId5" action="ppaction://hlinksldjump"/>
            <a:extLst>
              <a:ext uri="{FF2B5EF4-FFF2-40B4-BE49-F238E27FC236}">
                <a16:creationId xmlns:a16="http://schemas.microsoft.com/office/drawing/2014/main" id="{5D50F961-AEFC-472B-9683-C1ED355B8E83}"/>
              </a:ext>
            </a:extLst>
          </p:cNvPr>
          <p:cNvSpPr txBox="1"/>
          <p:nvPr/>
        </p:nvSpPr>
        <p:spPr>
          <a:xfrm>
            <a:off x="0" y="2053110"/>
            <a:ext cx="9143999"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STORY</a:t>
            </a:r>
          </a:p>
        </p:txBody>
      </p:sp>
      <p:pic>
        <p:nvPicPr>
          <p:cNvPr id="1030" name="Picture 6" descr="blank button | Pixel Art Maker">
            <a:extLst>
              <a:ext uri="{FF2B5EF4-FFF2-40B4-BE49-F238E27FC236}">
                <a16:creationId xmlns:a16="http://schemas.microsoft.com/office/drawing/2014/main" id="{034A8405-E267-40C2-9053-1C081E06FC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8505" y="3011018"/>
            <a:ext cx="3098101" cy="1397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ank button | Pixel Art Maker">
            <a:extLst>
              <a:ext uri="{FF2B5EF4-FFF2-40B4-BE49-F238E27FC236}">
                <a16:creationId xmlns:a16="http://schemas.microsoft.com/office/drawing/2014/main" id="{0EB933E3-2A04-4F8B-A470-C4E872B81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308" y="3832960"/>
            <a:ext cx="4609373" cy="13071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lank button | Pixel Art Maker">
            <a:extLst>
              <a:ext uri="{FF2B5EF4-FFF2-40B4-BE49-F238E27FC236}">
                <a16:creationId xmlns:a16="http://schemas.microsoft.com/office/drawing/2014/main" id="{C58A6DA1-C50D-4AF9-9959-423020BFEF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1028" y="5047283"/>
            <a:ext cx="2155558" cy="9853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hlinkClick r:id="rId5" action="ppaction://hlinksldjump"/>
            <a:extLst>
              <a:ext uri="{FF2B5EF4-FFF2-40B4-BE49-F238E27FC236}">
                <a16:creationId xmlns:a16="http://schemas.microsoft.com/office/drawing/2014/main" id="{7DE6BDB8-2BED-4F86-8F9D-E174F9A460B5}"/>
              </a:ext>
            </a:extLst>
          </p:cNvPr>
          <p:cNvSpPr txBox="1"/>
          <p:nvPr/>
        </p:nvSpPr>
        <p:spPr>
          <a:xfrm>
            <a:off x="-14445" y="2996019"/>
            <a:ext cx="9143999"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PLAY</a:t>
            </a:r>
          </a:p>
        </p:txBody>
      </p:sp>
      <p:sp>
        <p:nvSpPr>
          <p:cNvPr id="33" name="TextBox 32">
            <a:hlinkClick r:id="rId5" action="ppaction://hlinksldjump"/>
            <a:extLst>
              <a:ext uri="{FF2B5EF4-FFF2-40B4-BE49-F238E27FC236}">
                <a16:creationId xmlns:a16="http://schemas.microsoft.com/office/drawing/2014/main" id="{874ADF73-035B-45E1-83D8-A893724459CD}"/>
              </a:ext>
            </a:extLst>
          </p:cNvPr>
          <p:cNvSpPr txBox="1"/>
          <p:nvPr/>
        </p:nvSpPr>
        <p:spPr>
          <a:xfrm>
            <a:off x="28400" y="3926997"/>
            <a:ext cx="9143999"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HOW TO PLAY</a:t>
            </a:r>
          </a:p>
        </p:txBody>
      </p:sp>
      <p:sp>
        <p:nvSpPr>
          <p:cNvPr id="34" name="TextBox 33">
            <a:hlinkClick r:id="rId5" action="ppaction://hlinksldjump"/>
            <a:extLst>
              <a:ext uri="{FF2B5EF4-FFF2-40B4-BE49-F238E27FC236}">
                <a16:creationId xmlns:a16="http://schemas.microsoft.com/office/drawing/2014/main" id="{2A7A5E09-8446-4F07-9684-3EACD4D5D992}"/>
              </a:ext>
            </a:extLst>
          </p:cNvPr>
          <p:cNvSpPr txBox="1"/>
          <p:nvPr/>
        </p:nvSpPr>
        <p:spPr>
          <a:xfrm>
            <a:off x="83177" y="4884666"/>
            <a:ext cx="9143999"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EXIT</a:t>
            </a:r>
          </a:p>
        </p:txBody>
      </p:sp>
    </p:spTree>
    <p:extLst>
      <p:ext uri="{BB962C8B-B14F-4D97-AF65-F5344CB8AC3E}">
        <p14:creationId xmlns:p14="http://schemas.microsoft.com/office/powerpoint/2010/main" val="35922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1" nodeType="afterEffect">
                                  <p:stCondLst>
                                    <p:cond delay="0"/>
                                  </p:stCondLst>
                                  <p:iterate type="lt">
                                    <p:tmPct val="0"/>
                                  </p:iterate>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44904-5782-468D-8B85-7DD5DBEF4BDC}"/>
              </a:ext>
            </a:extLst>
          </p:cNvPr>
          <p:cNvSpPr>
            <a:spLocks noGrp="1"/>
          </p:cNvSpPr>
          <p:nvPr>
            <p:ph type="title"/>
          </p:nvPr>
        </p:nvSpPr>
        <p:spPr/>
        <p:txBody>
          <a:bodyPr/>
          <a:lstStyle/>
          <a:p>
            <a:r>
              <a:rPr lang="en-US" dirty="0"/>
              <a:t>6</a:t>
            </a:r>
          </a:p>
        </p:txBody>
      </p:sp>
      <p:sp>
        <p:nvSpPr>
          <p:cNvPr id="3" name="Text Placeholder 2">
            <a:extLst>
              <a:ext uri="{FF2B5EF4-FFF2-40B4-BE49-F238E27FC236}">
                <a16:creationId xmlns:a16="http://schemas.microsoft.com/office/drawing/2014/main" id="{2421F9B4-7156-43F2-8AD6-0BA2E94C73A7}"/>
              </a:ext>
            </a:extLst>
          </p:cNvPr>
          <p:cNvSpPr>
            <a:spLocks noGrp="1"/>
          </p:cNvSpPr>
          <p:nvPr>
            <p:ph type="body" sz="quarter" idx="57"/>
          </p:nvPr>
        </p:nvSpPr>
        <p:spPr/>
        <p:txBody>
          <a:bodyPr/>
          <a:lstStyle/>
          <a:p>
            <a:r>
              <a:rPr lang="en-US" dirty="0"/>
              <a:t>Scripting and Storyboards – Level 1</a:t>
            </a:r>
          </a:p>
        </p:txBody>
      </p:sp>
      <p:sp>
        <p:nvSpPr>
          <p:cNvPr id="4" name="Text Placeholder 3">
            <a:extLst>
              <a:ext uri="{FF2B5EF4-FFF2-40B4-BE49-F238E27FC236}">
                <a16:creationId xmlns:a16="http://schemas.microsoft.com/office/drawing/2014/main" id="{E7C9F4CB-9B32-4915-BA61-B9EF67499D63}"/>
              </a:ext>
            </a:extLst>
          </p:cNvPr>
          <p:cNvSpPr>
            <a:spLocks noGrp="1"/>
          </p:cNvSpPr>
          <p:nvPr>
            <p:ph type="body" sz="quarter" idx="14"/>
          </p:nvPr>
        </p:nvSpPr>
        <p:spPr/>
        <p:txBody>
          <a:bodyPr/>
          <a:lstStyle/>
          <a:p>
            <a:r>
              <a:rPr lang="en-US" dirty="0"/>
              <a:t>001</a:t>
            </a:r>
          </a:p>
        </p:txBody>
      </p:sp>
      <p:sp>
        <p:nvSpPr>
          <p:cNvPr id="10" name="Picture Placeholder 9" descr="picture placeholder&#10;">
            <a:extLst>
              <a:ext uri="{FF2B5EF4-FFF2-40B4-BE49-F238E27FC236}">
                <a16:creationId xmlns:a16="http://schemas.microsoft.com/office/drawing/2014/main" id="{48C6A2F3-7F48-41BA-801C-7CE24303C1E7}"/>
              </a:ext>
            </a:extLst>
          </p:cNvPr>
          <p:cNvSpPr>
            <a:spLocks noGrp="1"/>
          </p:cNvSpPr>
          <p:nvPr>
            <p:ph type="pic" sz="quarter" idx="53"/>
          </p:nvPr>
        </p:nvSpPr>
        <p:spPr/>
      </p:sp>
      <p:sp>
        <p:nvSpPr>
          <p:cNvPr id="6" name="Text Placeholder 5">
            <a:extLst>
              <a:ext uri="{FF2B5EF4-FFF2-40B4-BE49-F238E27FC236}">
                <a16:creationId xmlns:a16="http://schemas.microsoft.com/office/drawing/2014/main" id="{50B25192-0A8D-48AD-A5BE-1BEC87F0FC89}"/>
              </a:ext>
            </a:extLst>
          </p:cNvPr>
          <p:cNvSpPr>
            <a:spLocks noGrp="1"/>
          </p:cNvSpPr>
          <p:nvPr>
            <p:ph type="body" sz="quarter" idx="37"/>
          </p:nvPr>
        </p:nvSpPr>
        <p:spPr/>
        <p:txBody>
          <a:bodyPr/>
          <a:lstStyle/>
          <a:p>
            <a:r>
              <a:rPr lang="en-US" dirty="0"/>
              <a:t>[Player] jumps on a platform, then a tree branch.</a:t>
            </a:r>
          </a:p>
        </p:txBody>
      </p:sp>
      <p:sp>
        <p:nvSpPr>
          <p:cNvPr id="7" name="Text Placeholder 6">
            <a:extLst>
              <a:ext uri="{FF2B5EF4-FFF2-40B4-BE49-F238E27FC236}">
                <a16:creationId xmlns:a16="http://schemas.microsoft.com/office/drawing/2014/main" id="{D615CFF3-E6DC-4EA6-8C96-37173AFA0D86}"/>
              </a:ext>
            </a:extLst>
          </p:cNvPr>
          <p:cNvSpPr>
            <a:spLocks noGrp="1"/>
          </p:cNvSpPr>
          <p:nvPr>
            <p:ph type="body" sz="quarter" idx="38"/>
          </p:nvPr>
        </p:nvSpPr>
        <p:spPr/>
        <p:txBody>
          <a:bodyPr/>
          <a:lstStyle/>
          <a:p>
            <a:endParaRPr lang="en-US" dirty="0"/>
          </a:p>
        </p:txBody>
      </p:sp>
      <p:sp>
        <p:nvSpPr>
          <p:cNvPr id="8" name="Text Placeholder 7">
            <a:extLst>
              <a:ext uri="{FF2B5EF4-FFF2-40B4-BE49-F238E27FC236}">
                <a16:creationId xmlns:a16="http://schemas.microsoft.com/office/drawing/2014/main" id="{17FBF694-9FEE-4120-A4F7-1CEE11D28153}"/>
              </a:ext>
            </a:extLst>
          </p:cNvPr>
          <p:cNvSpPr>
            <a:spLocks noGrp="1"/>
          </p:cNvSpPr>
          <p:nvPr>
            <p:ph type="body" sz="quarter" idx="39"/>
          </p:nvPr>
        </p:nvSpPr>
        <p:spPr/>
        <p:txBody>
          <a:bodyPr/>
          <a:lstStyle/>
          <a:p>
            <a:r>
              <a:rPr lang="en-US" dirty="0"/>
              <a:t>Thud of impact</a:t>
            </a:r>
          </a:p>
        </p:txBody>
      </p:sp>
      <p:sp>
        <p:nvSpPr>
          <p:cNvPr id="9" name="Text Placeholder 8">
            <a:extLst>
              <a:ext uri="{FF2B5EF4-FFF2-40B4-BE49-F238E27FC236}">
                <a16:creationId xmlns:a16="http://schemas.microsoft.com/office/drawing/2014/main" id="{DF1BBC22-145E-477C-9CCE-5E81DE98F569}"/>
              </a:ext>
            </a:extLst>
          </p:cNvPr>
          <p:cNvSpPr>
            <a:spLocks noGrp="1"/>
          </p:cNvSpPr>
          <p:nvPr>
            <p:ph type="body" sz="quarter" idx="58"/>
          </p:nvPr>
        </p:nvSpPr>
        <p:spPr/>
        <p:txBody>
          <a:bodyPr/>
          <a:lstStyle/>
          <a:p>
            <a:r>
              <a:rPr lang="en-US" dirty="0"/>
              <a:t>004</a:t>
            </a:r>
          </a:p>
        </p:txBody>
      </p:sp>
      <p:sp>
        <p:nvSpPr>
          <p:cNvPr id="38" name="Picture Placeholder 37" descr="picture placeholder&#10;">
            <a:extLst>
              <a:ext uri="{FF2B5EF4-FFF2-40B4-BE49-F238E27FC236}">
                <a16:creationId xmlns:a16="http://schemas.microsoft.com/office/drawing/2014/main" id="{1083AB36-C482-4D56-8034-374BEDA32D5E}"/>
              </a:ext>
            </a:extLst>
          </p:cNvPr>
          <p:cNvSpPr>
            <a:spLocks noGrp="1"/>
          </p:cNvSpPr>
          <p:nvPr>
            <p:ph type="pic" sz="quarter" idx="59"/>
          </p:nvPr>
        </p:nvSpPr>
        <p:spPr/>
      </p:sp>
      <p:sp>
        <p:nvSpPr>
          <p:cNvPr id="11" name="Text Placeholder 10">
            <a:extLst>
              <a:ext uri="{FF2B5EF4-FFF2-40B4-BE49-F238E27FC236}">
                <a16:creationId xmlns:a16="http://schemas.microsoft.com/office/drawing/2014/main" id="{8B277C63-1585-4161-B710-77705B8F833B}"/>
              </a:ext>
            </a:extLst>
          </p:cNvPr>
          <p:cNvSpPr>
            <a:spLocks noGrp="1"/>
          </p:cNvSpPr>
          <p:nvPr>
            <p:ph type="body" sz="quarter" idx="60"/>
          </p:nvPr>
        </p:nvSpPr>
        <p:spPr/>
        <p:txBody>
          <a:bodyPr/>
          <a:lstStyle/>
          <a:p>
            <a:r>
              <a:rPr lang="en-US" dirty="0"/>
              <a:t>[Player] jumps on a branch and acquires another pie</a:t>
            </a:r>
          </a:p>
        </p:txBody>
      </p:sp>
      <p:sp>
        <p:nvSpPr>
          <p:cNvPr id="12" name="Text Placeholder 11">
            <a:extLst>
              <a:ext uri="{FF2B5EF4-FFF2-40B4-BE49-F238E27FC236}">
                <a16:creationId xmlns:a16="http://schemas.microsoft.com/office/drawing/2014/main" id="{040A686C-CFAF-4EC5-9A08-CC6F4A3C2EBC}"/>
              </a:ext>
            </a:extLst>
          </p:cNvPr>
          <p:cNvSpPr>
            <a:spLocks noGrp="1"/>
          </p:cNvSpPr>
          <p:nvPr>
            <p:ph type="body" sz="quarter" idx="61"/>
          </p:nvPr>
        </p:nvSpPr>
        <p:spPr/>
        <p:txBody>
          <a:bodyPr/>
          <a:lstStyle/>
          <a:p>
            <a:r>
              <a:rPr lang="en-US" dirty="0"/>
              <a:t>“Hmm, this steak and cheese is quite tasty!”</a:t>
            </a:r>
          </a:p>
        </p:txBody>
      </p:sp>
      <p:sp>
        <p:nvSpPr>
          <p:cNvPr id="13" name="Text Placeholder 12">
            <a:extLst>
              <a:ext uri="{FF2B5EF4-FFF2-40B4-BE49-F238E27FC236}">
                <a16:creationId xmlns:a16="http://schemas.microsoft.com/office/drawing/2014/main" id="{93B777DB-4814-420D-96E2-651559757DE6}"/>
              </a:ext>
            </a:extLst>
          </p:cNvPr>
          <p:cNvSpPr>
            <a:spLocks noGrp="1"/>
          </p:cNvSpPr>
          <p:nvPr>
            <p:ph type="body" sz="quarter" idx="62"/>
          </p:nvPr>
        </p:nvSpPr>
        <p:spPr/>
        <p:txBody>
          <a:bodyPr/>
          <a:lstStyle/>
          <a:p>
            <a:r>
              <a:rPr lang="en-US" dirty="0"/>
              <a:t>Thud of impact and object pick up sound</a:t>
            </a:r>
          </a:p>
        </p:txBody>
      </p:sp>
      <p:sp>
        <p:nvSpPr>
          <p:cNvPr id="14" name="Text Placeholder 13">
            <a:extLst>
              <a:ext uri="{FF2B5EF4-FFF2-40B4-BE49-F238E27FC236}">
                <a16:creationId xmlns:a16="http://schemas.microsoft.com/office/drawing/2014/main" id="{F08D5027-0E05-4A45-ACFF-E505AE8ACE86}"/>
              </a:ext>
            </a:extLst>
          </p:cNvPr>
          <p:cNvSpPr>
            <a:spLocks noGrp="1"/>
          </p:cNvSpPr>
          <p:nvPr>
            <p:ph type="body" sz="quarter" idx="63"/>
          </p:nvPr>
        </p:nvSpPr>
        <p:spPr/>
        <p:txBody>
          <a:bodyPr/>
          <a:lstStyle/>
          <a:p>
            <a:r>
              <a:rPr lang="en-US" dirty="0"/>
              <a:t>002</a:t>
            </a:r>
          </a:p>
        </p:txBody>
      </p:sp>
      <p:sp>
        <p:nvSpPr>
          <p:cNvPr id="20" name="Picture Placeholder 19" descr="picture placeholder&#10;">
            <a:extLst>
              <a:ext uri="{FF2B5EF4-FFF2-40B4-BE49-F238E27FC236}">
                <a16:creationId xmlns:a16="http://schemas.microsoft.com/office/drawing/2014/main" id="{5C323669-3E53-4988-BD6B-70E536AFD855}"/>
              </a:ext>
            </a:extLst>
          </p:cNvPr>
          <p:cNvSpPr>
            <a:spLocks noGrp="1"/>
          </p:cNvSpPr>
          <p:nvPr>
            <p:ph type="pic" sz="quarter" idx="64"/>
          </p:nvPr>
        </p:nvSpPr>
        <p:spPr/>
      </p:sp>
      <p:sp>
        <p:nvSpPr>
          <p:cNvPr id="16" name="Text Placeholder 15">
            <a:extLst>
              <a:ext uri="{FF2B5EF4-FFF2-40B4-BE49-F238E27FC236}">
                <a16:creationId xmlns:a16="http://schemas.microsoft.com/office/drawing/2014/main" id="{454BF018-417E-4BC1-9A0B-E26B4316CC82}"/>
              </a:ext>
            </a:extLst>
          </p:cNvPr>
          <p:cNvSpPr>
            <a:spLocks noGrp="1"/>
          </p:cNvSpPr>
          <p:nvPr>
            <p:ph type="body" sz="quarter" idx="65"/>
          </p:nvPr>
        </p:nvSpPr>
        <p:spPr/>
        <p:txBody>
          <a:bodyPr/>
          <a:lstStyle/>
          <a:p>
            <a:r>
              <a:rPr lang="en-US" dirty="0"/>
              <a:t>[Player] picks up a pie on the tree.</a:t>
            </a:r>
          </a:p>
        </p:txBody>
      </p:sp>
      <p:sp>
        <p:nvSpPr>
          <p:cNvPr id="17" name="Text Placeholder 16">
            <a:extLst>
              <a:ext uri="{FF2B5EF4-FFF2-40B4-BE49-F238E27FC236}">
                <a16:creationId xmlns:a16="http://schemas.microsoft.com/office/drawing/2014/main" id="{B3A4049A-0813-4604-AEC9-95DCB31AA113}"/>
              </a:ext>
            </a:extLst>
          </p:cNvPr>
          <p:cNvSpPr>
            <a:spLocks noGrp="1"/>
          </p:cNvSpPr>
          <p:nvPr>
            <p:ph type="body" sz="quarter" idx="66"/>
          </p:nvPr>
        </p:nvSpPr>
        <p:spPr/>
        <p:txBody>
          <a:bodyPr/>
          <a:lstStyle/>
          <a:p>
            <a:r>
              <a:rPr lang="en-US" dirty="0"/>
              <a:t>“This must be the best mince pie I have ever had”</a:t>
            </a:r>
          </a:p>
        </p:txBody>
      </p:sp>
      <p:sp>
        <p:nvSpPr>
          <p:cNvPr id="18" name="Text Placeholder 17">
            <a:extLst>
              <a:ext uri="{FF2B5EF4-FFF2-40B4-BE49-F238E27FC236}">
                <a16:creationId xmlns:a16="http://schemas.microsoft.com/office/drawing/2014/main" id="{569331A7-888A-4FE8-872F-C4596F9F3DE0}"/>
              </a:ext>
            </a:extLst>
          </p:cNvPr>
          <p:cNvSpPr>
            <a:spLocks noGrp="1"/>
          </p:cNvSpPr>
          <p:nvPr>
            <p:ph type="body" sz="quarter" idx="67"/>
          </p:nvPr>
        </p:nvSpPr>
        <p:spPr/>
        <p:txBody>
          <a:bodyPr/>
          <a:lstStyle/>
          <a:p>
            <a:r>
              <a:rPr lang="en-US" dirty="0"/>
              <a:t>Object pick up sound</a:t>
            </a:r>
          </a:p>
        </p:txBody>
      </p:sp>
      <p:sp>
        <p:nvSpPr>
          <p:cNvPr id="19" name="Text Placeholder 18">
            <a:extLst>
              <a:ext uri="{FF2B5EF4-FFF2-40B4-BE49-F238E27FC236}">
                <a16:creationId xmlns:a16="http://schemas.microsoft.com/office/drawing/2014/main" id="{7F4AB620-2357-423A-8C2C-10DD3FD8AD87}"/>
              </a:ext>
            </a:extLst>
          </p:cNvPr>
          <p:cNvSpPr>
            <a:spLocks noGrp="1"/>
          </p:cNvSpPr>
          <p:nvPr>
            <p:ph type="body" sz="quarter" idx="68"/>
          </p:nvPr>
        </p:nvSpPr>
        <p:spPr/>
        <p:txBody>
          <a:bodyPr/>
          <a:lstStyle/>
          <a:p>
            <a:r>
              <a:rPr lang="en-US" dirty="0"/>
              <a:t>005</a:t>
            </a:r>
          </a:p>
        </p:txBody>
      </p:sp>
      <p:sp>
        <p:nvSpPr>
          <p:cNvPr id="46" name="Picture Placeholder 45" descr="Picture Placeholder">
            <a:extLst>
              <a:ext uri="{FF2B5EF4-FFF2-40B4-BE49-F238E27FC236}">
                <a16:creationId xmlns:a16="http://schemas.microsoft.com/office/drawing/2014/main" id="{E99296E8-CBEF-4B97-B1A9-33D3CDC4B0DE}"/>
              </a:ext>
            </a:extLst>
          </p:cNvPr>
          <p:cNvSpPr>
            <a:spLocks noGrp="1"/>
          </p:cNvSpPr>
          <p:nvPr>
            <p:ph type="pic" sz="quarter" idx="69"/>
          </p:nvPr>
        </p:nvSpPr>
        <p:spPr/>
      </p:sp>
      <p:sp>
        <p:nvSpPr>
          <p:cNvPr id="21" name="Text Placeholder 20">
            <a:extLst>
              <a:ext uri="{FF2B5EF4-FFF2-40B4-BE49-F238E27FC236}">
                <a16:creationId xmlns:a16="http://schemas.microsoft.com/office/drawing/2014/main" id="{1473A075-EF59-4DDE-BA78-349BB7BFDE82}"/>
              </a:ext>
            </a:extLst>
          </p:cNvPr>
          <p:cNvSpPr>
            <a:spLocks noGrp="1"/>
          </p:cNvSpPr>
          <p:nvPr>
            <p:ph type="body" sz="quarter" idx="70"/>
          </p:nvPr>
        </p:nvSpPr>
        <p:spPr/>
        <p:txBody>
          <a:bodyPr/>
          <a:lstStyle/>
          <a:p>
            <a:r>
              <a:rPr lang="en-US" dirty="0"/>
              <a:t>[Player] picks up another pie and lands on the ground</a:t>
            </a:r>
          </a:p>
        </p:txBody>
      </p:sp>
      <p:sp>
        <p:nvSpPr>
          <p:cNvPr id="22" name="Text Placeholder 21">
            <a:extLst>
              <a:ext uri="{FF2B5EF4-FFF2-40B4-BE49-F238E27FC236}">
                <a16:creationId xmlns:a16="http://schemas.microsoft.com/office/drawing/2014/main" id="{192094B3-25EE-4487-B49D-0C4F8093DE08}"/>
              </a:ext>
            </a:extLst>
          </p:cNvPr>
          <p:cNvSpPr>
            <a:spLocks noGrp="1"/>
          </p:cNvSpPr>
          <p:nvPr>
            <p:ph type="body" sz="quarter" idx="71"/>
          </p:nvPr>
        </p:nvSpPr>
        <p:spPr/>
        <p:txBody>
          <a:bodyPr/>
          <a:lstStyle/>
          <a:p>
            <a:r>
              <a:rPr lang="en-US" dirty="0"/>
              <a:t>“Butter chicken pies are not really my favorites.” </a:t>
            </a:r>
          </a:p>
        </p:txBody>
      </p:sp>
      <p:sp>
        <p:nvSpPr>
          <p:cNvPr id="23" name="Text Placeholder 22">
            <a:extLst>
              <a:ext uri="{FF2B5EF4-FFF2-40B4-BE49-F238E27FC236}">
                <a16:creationId xmlns:a16="http://schemas.microsoft.com/office/drawing/2014/main" id="{54E04E32-7570-44CB-92B2-7E008A83D7B3}"/>
              </a:ext>
            </a:extLst>
          </p:cNvPr>
          <p:cNvSpPr>
            <a:spLocks noGrp="1"/>
          </p:cNvSpPr>
          <p:nvPr>
            <p:ph type="body" sz="quarter" idx="72"/>
          </p:nvPr>
        </p:nvSpPr>
        <p:spPr/>
        <p:txBody>
          <a:bodyPr/>
          <a:lstStyle/>
          <a:p>
            <a:r>
              <a:rPr lang="en-US" dirty="0"/>
              <a:t>Object pick up sound and thud of impact</a:t>
            </a:r>
          </a:p>
        </p:txBody>
      </p:sp>
      <p:sp>
        <p:nvSpPr>
          <p:cNvPr id="24" name="Text Placeholder 23">
            <a:extLst>
              <a:ext uri="{FF2B5EF4-FFF2-40B4-BE49-F238E27FC236}">
                <a16:creationId xmlns:a16="http://schemas.microsoft.com/office/drawing/2014/main" id="{3D7D565A-5F78-437C-80C0-7E54358DB35E}"/>
              </a:ext>
            </a:extLst>
          </p:cNvPr>
          <p:cNvSpPr>
            <a:spLocks noGrp="1"/>
          </p:cNvSpPr>
          <p:nvPr>
            <p:ph type="body" sz="quarter" idx="73"/>
          </p:nvPr>
        </p:nvSpPr>
        <p:spPr/>
        <p:txBody>
          <a:bodyPr/>
          <a:lstStyle/>
          <a:p>
            <a:r>
              <a:rPr lang="en-US" dirty="0"/>
              <a:t>003</a:t>
            </a:r>
          </a:p>
        </p:txBody>
      </p:sp>
      <p:sp>
        <p:nvSpPr>
          <p:cNvPr id="35" name="Picture Placeholder 34" descr="picture placeholder&#10;">
            <a:extLst>
              <a:ext uri="{FF2B5EF4-FFF2-40B4-BE49-F238E27FC236}">
                <a16:creationId xmlns:a16="http://schemas.microsoft.com/office/drawing/2014/main" id="{5039C5FB-4891-4B63-9AB8-F78B24719E80}"/>
              </a:ext>
            </a:extLst>
          </p:cNvPr>
          <p:cNvSpPr>
            <a:spLocks noGrp="1"/>
          </p:cNvSpPr>
          <p:nvPr>
            <p:ph type="pic" sz="quarter" idx="74"/>
          </p:nvPr>
        </p:nvSpPr>
        <p:spPr/>
      </p:sp>
      <p:sp>
        <p:nvSpPr>
          <p:cNvPr id="26" name="Text Placeholder 25">
            <a:extLst>
              <a:ext uri="{FF2B5EF4-FFF2-40B4-BE49-F238E27FC236}">
                <a16:creationId xmlns:a16="http://schemas.microsoft.com/office/drawing/2014/main" id="{14AFEEF4-EE06-481F-9202-0C29E6A78E28}"/>
              </a:ext>
            </a:extLst>
          </p:cNvPr>
          <p:cNvSpPr>
            <a:spLocks noGrp="1"/>
          </p:cNvSpPr>
          <p:nvPr>
            <p:ph type="body" sz="quarter" idx="75"/>
          </p:nvPr>
        </p:nvSpPr>
        <p:spPr/>
        <p:txBody>
          <a:bodyPr/>
          <a:lstStyle/>
          <a:p>
            <a:r>
              <a:rPr lang="en-US" dirty="0"/>
              <a:t>[Player] runs on the platform</a:t>
            </a:r>
          </a:p>
        </p:txBody>
      </p:sp>
      <p:sp>
        <p:nvSpPr>
          <p:cNvPr id="27" name="Text Placeholder 26">
            <a:extLst>
              <a:ext uri="{FF2B5EF4-FFF2-40B4-BE49-F238E27FC236}">
                <a16:creationId xmlns:a16="http://schemas.microsoft.com/office/drawing/2014/main" id="{F89A4088-3156-489E-B8C9-8E23F18C7EB3}"/>
              </a:ext>
            </a:extLst>
          </p:cNvPr>
          <p:cNvSpPr>
            <a:spLocks noGrp="1"/>
          </p:cNvSpPr>
          <p:nvPr>
            <p:ph type="body" sz="quarter" idx="76"/>
          </p:nvPr>
        </p:nvSpPr>
        <p:spPr/>
        <p:txBody>
          <a:bodyPr/>
          <a:lstStyle/>
          <a:p>
            <a:endParaRPr lang="en-US" dirty="0"/>
          </a:p>
        </p:txBody>
      </p:sp>
      <p:sp>
        <p:nvSpPr>
          <p:cNvPr id="28" name="Text Placeholder 27">
            <a:extLst>
              <a:ext uri="{FF2B5EF4-FFF2-40B4-BE49-F238E27FC236}">
                <a16:creationId xmlns:a16="http://schemas.microsoft.com/office/drawing/2014/main" id="{FCEAC421-2DD9-4DFD-9584-46DFA7300323}"/>
              </a:ext>
            </a:extLst>
          </p:cNvPr>
          <p:cNvSpPr>
            <a:spLocks noGrp="1"/>
          </p:cNvSpPr>
          <p:nvPr>
            <p:ph type="body" sz="quarter" idx="77"/>
          </p:nvPr>
        </p:nvSpPr>
        <p:spPr/>
        <p:txBody>
          <a:bodyPr/>
          <a:lstStyle/>
          <a:p>
            <a:r>
              <a:rPr lang="en-US" dirty="0"/>
              <a:t>Running on grass sound</a:t>
            </a:r>
          </a:p>
        </p:txBody>
      </p:sp>
      <p:sp>
        <p:nvSpPr>
          <p:cNvPr id="29" name="Text Placeholder 28">
            <a:extLst>
              <a:ext uri="{FF2B5EF4-FFF2-40B4-BE49-F238E27FC236}">
                <a16:creationId xmlns:a16="http://schemas.microsoft.com/office/drawing/2014/main" id="{6A898144-1846-4647-A549-733F3422F789}"/>
              </a:ext>
            </a:extLst>
          </p:cNvPr>
          <p:cNvSpPr>
            <a:spLocks noGrp="1"/>
          </p:cNvSpPr>
          <p:nvPr>
            <p:ph type="body" sz="quarter" idx="78"/>
          </p:nvPr>
        </p:nvSpPr>
        <p:spPr/>
        <p:txBody>
          <a:bodyPr/>
          <a:lstStyle/>
          <a:p>
            <a:r>
              <a:rPr lang="en-US" dirty="0"/>
              <a:t>006</a:t>
            </a:r>
          </a:p>
        </p:txBody>
      </p:sp>
      <p:sp>
        <p:nvSpPr>
          <p:cNvPr id="30" name="Picture Placeholder 29" descr="Picture Placeholder">
            <a:extLst>
              <a:ext uri="{FF2B5EF4-FFF2-40B4-BE49-F238E27FC236}">
                <a16:creationId xmlns:a16="http://schemas.microsoft.com/office/drawing/2014/main" id="{965DFD9C-FAC4-4A13-8D24-DAFF4F32AF01}"/>
              </a:ext>
            </a:extLst>
          </p:cNvPr>
          <p:cNvSpPr>
            <a:spLocks noGrp="1"/>
          </p:cNvSpPr>
          <p:nvPr>
            <p:ph type="pic" sz="quarter" idx="79"/>
          </p:nvPr>
        </p:nvSpPr>
        <p:spPr/>
      </p:sp>
      <p:sp>
        <p:nvSpPr>
          <p:cNvPr id="31" name="Text Placeholder 30">
            <a:extLst>
              <a:ext uri="{FF2B5EF4-FFF2-40B4-BE49-F238E27FC236}">
                <a16:creationId xmlns:a16="http://schemas.microsoft.com/office/drawing/2014/main" id="{DDE6755A-9CDA-4CC1-92D9-7BBBDB876E88}"/>
              </a:ext>
            </a:extLst>
          </p:cNvPr>
          <p:cNvSpPr>
            <a:spLocks noGrp="1"/>
          </p:cNvSpPr>
          <p:nvPr>
            <p:ph type="body" sz="quarter" idx="80"/>
          </p:nvPr>
        </p:nvSpPr>
        <p:spPr/>
        <p:txBody>
          <a:bodyPr/>
          <a:lstStyle/>
          <a:p>
            <a:r>
              <a:rPr lang="en-US" dirty="0"/>
              <a:t>[Player] heads for the world complete mark. Changing to world 2.</a:t>
            </a:r>
          </a:p>
        </p:txBody>
      </p:sp>
      <p:sp>
        <p:nvSpPr>
          <p:cNvPr id="32" name="Text Placeholder 31">
            <a:extLst>
              <a:ext uri="{FF2B5EF4-FFF2-40B4-BE49-F238E27FC236}">
                <a16:creationId xmlns:a16="http://schemas.microsoft.com/office/drawing/2014/main" id="{4D119719-FF94-49B2-88FF-BEADAB93016F}"/>
              </a:ext>
            </a:extLst>
          </p:cNvPr>
          <p:cNvSpPr>
            <a:spLocks noGrp="1"/>
          </p:cNvSpPr>
          <p:nvPr>
            <p:ph type="body" sz="quarter" idx="81"/>
          </p:nvPr>
        </p:nvSpPr>
        <p:spPr/>
        <p:txBody>
          <a:bodyPr/>
          <a:lstStyle/>
          <a:p>
            <a:r>
              <a:rPr lang="en-US" dirty="0"/>
              <a:t>“That was quite a dangerous area. Glad I made it </a:t>
            </a:r>
            <a:r>
              <a:rPr lang="en-US"/>
              <a:t>through!”</a:t>
            </a:r>
            <a:endParaRPr lang="en-US" dirty="0"/>
          </a:p>
        </p:txBody>
      </p:sp>
      <p:sp>
        <p:nvSpPr>
          <p:cNvPr id="33" name="Text Placeholder 32">
            <a:extLst>
              <a:ext uri="{FF2B5EF4-FFF2-40B4-BE49-F238E27FC236}">
                <a16:creationId xmlns:a16="http://schemas.microsoft.com/office/drawing/2014/main" id="{EA5B3858-0010-43CA-B8F6-A1D92C6998DB}"/>
              </a:ext>
            </a:extLst>
          </p:cNvPr>
          <p:cNvSpPr>
            <a:spLocks noGrp="1"/>
          </p:cNvSpPr>
          <p:nvPr>
            <p:ph type="body" sz="quarter" idx="82"/>
          </p:nvPr>
        </p:nvSpPr>
        <p:spPr/>
        <p:txBody>
          <a:bodyPr/>
          <a:lstStyle/>
          <a:p>
            <a:endParaRPr lang="en-US" dirty="0"/>
          </a:p>
        </p:txBody>
      </p:sp>
      <p:sp>
        <p:nvSpPr>
          <p:cNvPr id="34" name="Slide Number Placeholder 33">
            <a:extLst>
              <a:ext uri="{FF2B5EF4-FFF2-40B4-BE49-F238E27FC236}">
                <a16:creationId xmlns:a16="http://schemas.microsoft.com/office/drawing/2014/main" id="{085B7638-DDE3-451B-8228-70D00D122B40}"/>
              </a:ext>
            </a:extLst>
          </p:cNvPr>
          <p:cNvSpPr>
            <a:spLocks noGrp="1"/>
          </p:cNvSpPr>
          <p:nvPr>
            <p:ph type="sldNum" sz="quarter" idx="56"/>
          </p:nvPr>
        </p:nvSpPr>
        <p:spPr/>
        <p:txBody>
          <a:bodyPr/>
          <a:lstStyle/>
          <a:p>
            <a:r>
              <a:rPr lang="en-US" dirty="0"/>
              <a:t>Page </a:t>
            </a:r>
            <a:fld id="{BCD5153B-A88B-49C0-9DC6-81302951326B}" type="slidenum">
              <a:rPr lang="en-US" smtClean="0"/>
              <a:pPr/>
              <a:t>10</a:t>
            </a:fld>
            <a:endParaRPr lang="en-US" dirty="0"/>
          </a:p>
        </p:txBody>
      </p:sp>
      <p:pic>
        <p:nvPicPr>
          <p:cNvPr id="15" name="Picture 14">
            <a:extLst>
              <a:ext uri="{FF2B5EF4-FFF2-40B4-BE49-F238E27FC236}">
                <a16:creationId xmlns:a16="http://schemas.microsoft.com/office/drawing/2014/main" id="{E7296346-E901-4717-9701-370DC30C0A6C}"/>
              </a:ext>
            </a:extLst>
          </p:cNvPr>
          <p:cNvPicPr>
            <a:picLocks noChangeAspect="1"/>
          </p:cNvPicPr>
          <p:nvPr/>
        </p:nvPicPr>
        <p:blipFill>
          <a:blip r:embed="rId2"/>
          <a:stretch>
            <a:fillRect/>
          </a:stretch>
        </p:blipFill>
        <p:spPr>
          <a:xfrm>
            <a:off x="425633" y="885190"/>
            <a:ext cx="2543193" cy="1605633"/>
          </a:xfrm>
          <a:prstGeom prst="rect">
            <a:avLst/>
          </a:prstGeom>
        </p:spPr>
      </p:pic>
      <p:pic>
        <p:nvPicPr>
          <p:cNvPr id="36" name="Picture 35">
            <a:extLst>
              <a:ext uri="{FF2B5EF4-FFF2-40B4-BE49-F238E27FC236}">
                <a16:creationId xmlns:a16="http://schemas.microsoft.com/office/drawing/2014/main" id="{847EDC4C-FB75-4937-BB62-5F2148191E11}"/>
              </a:ext>
            </a:extLst>
          </p:cNvPr>
          <p:cNvPicPr>
            <a:picLocks noChangeAspect="1"/>
          </p:cNvPicPr>
          <p:nvPr/>
        </p:nvPicPr>
        <p:blipFill>
          <a:blip r:embed="rId3"/>
          <a:stretch>
            <a:fillRect/>
          </a:stretch>
        </p:blipFill>
        <p:spPr>
          <a:xfrm>
            <a:off x="3293581" y="907363"/>
            <a:ext cx="2567432" cy="1583460"/>
          </a:xfrm>
          <a:prstGeom prst="rect">
            <a:avLst/>
          </a:prstGeom>
        </p:spPr>
      </p:pic>
      <p:pic>
        <p:nvPicPr>
          <p:cNvPr id="39" name="Picture 38">
            <a:extLst>
              <a:ext uri="{FF2B5EF4-FFF2-40B4-BE49-F238E27FC236}">
                <a16:creationId xmlns:a16="http://schemas.microsoft.com/office/drawing/2014/main" id="{5A2EF0AC-05E2-4FAC-873D-6C9FDCF695E6}"/>
              </a:ext>
            </a:extLst>
          </p:cNvPr>
          <p:cNvPicPr>
            <a:picLocks noChangeAspect="1"/>
          </p:cNvPicPr>
          <p:nvPr/>
        </p:nvPicPr>
        <p:blipFill>
          <a:blip r:embed="rId4"/>
          <a:stretch>
            <a:fillRect/>
          </a:stretch>
        </p:blipFill>
        <p:spPr>
          <a:xfrm>
            <a:off x="6207048" y="903893"/>
            <a:ext cx="2511319" cy="1586931"/>
          </a:xfrm>
          <a:prstGeom prst="rect">
            <a:avLst/>
          </a:prstGeom>
        </p:spPr>
      </p:pic>
      <p:pic>
        <p:nvPicPr>
          <p:cNvPr id="43" name="Picture 42">
            <a:extLst>
              <a:ext uri="{FF2B5EF4-FFF2-40B4-BE49-F238E27FC236}">
                <a16:creationId xmlns:a16="http://schemas.microsoft.com/office/drawing/2014/main" id="{F42CC8FE-DC81-4335-B11B-F85D4F6EC85D}"/>
              </a:ext>
            </a:extLst>
          </p:cNvPr>
          <p:cNvPicPr>
            <a:picLocks noChangeAspect="1"/>
          </p:cNvPicPr>
          <p:nvPr/>
        </p:nvPicPr>
        <p:blipFill>
          <a:blip r:embed="rId5"/>
          <a:stretch>
            <a:fillRect/>
          </a:stretch>
        </p:blipFill>
        <p:spPr>
          <a:xfrm>
            <a:off x="478971" y="3862666"/>
            <a:ext cx="2489855" cy="1519338"/>
          </a:xfrm>
          <a:prstGeom prst="rect">
            <a:avLst/>
          </a:prstGeom>
        </p:spPr>
      </p:pic>
      <p:pic>
        <p:nvPicPr>
          <p:cNvPr id="45" name="Picture 44">
            <a:extLst>
              <a:ext uri="{FF2B5EF4-FFF2-40B4-BE49-F238E27FC236}">
                <a16:creationId xmlns:a16="http://schemas.microsoft.com/office/drawing/2014/main" id="{EA46C3F3-485D-42D4-8739-8A7EA6453DE5}"/>
              </a:ext>
            </a:extLst>
          </p:cNvPr>
          <p:cNvPicPr>
            <a:picLocks noChangeAspect="1"/>
          </p:cNvPicPr>
          <p:nvPr/>
        </p:nvPicPr>
        <p:blipFill>
          <a:blip r:embed="rId6"/>
          <a:stretch>
            <a:fillRect/>
          </a:stretch>
        </p:blipFill>
        <p:spPr>
          <a:xfrm>
            <a:off x="3280410" y="3862666"/>
            <a:ext cx="2477995" cy="1519338"/>
          </a:xfrm>
          <a:prstGeom prst="rect">
            <a:avLst/>
          </a:prstGeom>
        </p:spPr>
      </p:pic>
      <p:pic>
        <p:nvPicPr>
          <p:cNvPr id="48" name="Picture 47">
            <a:extLst>
              <a:ext uri="{FF2B5EF4-FFF2-40B4-BE49-F238E27FC236}">
                <a16:creationId xmlns:a16="http://schemas.microsoft.com/office/drawing/2014/main" id="{2E072A2D-4122-45AC-8501-E640F1DD3CBE}"/>
              </a:ext>
            </a:extLst>
          </p:cNvPr>
          <p:cNvPicPr>
            <a:picLocks noChangeAspect="1"/>
          </p:cNvPicPr>
          <p:nvPr/>
        </p:nvPicPr>
        <p:blipFill>
          <a:blip r:embed="rId7"/>
          <a:stretch>
            <a:fillRect/>
          </a:stretch>
        </p:blipFill>
        <p:spPr>
          <a:xfrm>
            <a:off x="6229549" y="3834400"/>
            <a:ext cx="2481184" cy="1547604"/>
          </a:xfrm>
          <a:prstGeom prst="rect">
            <a:avLst/>
          </a:prstGeom>
        </p:spPr>
      </p:pic>
    </p:spTree>
    <p:extLst>
      <p:ext uri="{BB962C8B-B14F-4D97-AF65-F5344CB8AC3E}">
        <p14:creationId xmlns:p14="http://schemas.microsoft.com/office/powerpoint/2010/main" val="420057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500"/>
                                        <p:tgtEl>
                                          <p:spTgt spid="1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fade">
                                      <p:cBhvr>
                                        <p:cTn id="47" dur="500"/>
                                        <p:tgtEl>
                                          <p:spTgt spid="24">
                                            <p:txEl>
                                              <p:pRg st="0" end="0"/>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26">
                                            <p:txEl>
                                              <p:pRg st="0" end="0"/>
                                            </p:txEl>
                                          </p:spTgt>
                                        </p:tgtEl>
                                        <p:attrNameLst>
                                          <p:attrName>style.visibility</p:attrName>
                                        </p:attrNameLst>
                                      </p:cBhvr>
                                      <p:to>
                                        <p:strVal val="visible"/>
                                      </p:to>
                                    </p:set>
                                    <p:animEffect transition="in" filter="fade">
                                      <p:cBhvr>
                                        <p:cTn id="55" dur="500"/>
                                        <p:tgtEl>
                                          <p:spTgt spid="26">
                                            <p:txEl>
                                              <p:pRg st="0" end="0"/>
                                            </p:txEl>
                                          </p:spTgt>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fade">
                                      <p:cBhvr>
                                        <p:cTn id="59" dur="500"/>
                                        <p:tgtEl>
                                          <p:spTgt spid="2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
                                            <p:txEl>
                                              <p:pRg st="0" end="0"/>
                                            </p:txEl>
                                          </p:spTgt>
                                        </p:tgtEl>
                                        <p:attrNameLst>
                                          <p:attrName>style.visibility</p:attrName>
                                        </p:attrNameLst>
                                      </p:cBhvr>
                                      <p:to>
                                        <p:strVal val="visible"/>
                                      </p:to>
                                    </p:set>
                                    <p:animEffect transition="in" filter="fade">
                                      <p:cBhvr>
                                        <p:cTn id="64" dur="500"/>
                                        <p:tgtEl>
                                          <p:spTgt spid="9">
                                            <p:txEl>
                                              <p:pRg st="0" end="0"/>
                                            </p:txEl>
                                          </p:spTgt>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11">
                                            <p:txEl>
                                              <p:pRg st="0" end="0"/>
                                            </p:txEl>
                                          </p:spTgt>
                                        </p:tgtEl>
                                        <p:attrNameLst>
                                          <p:attrName>style.visibility</p:attrName>
                                        </p:attrNameLst>
                                      </p:cBhvr>
                                      <p:to>
                                        <p:strVal val="visible"/>
                                      </p:to>
                                    </p:set>
                                    <p:animEffect transition="in" filter="fade">
                                      <p:cBhvr>
                                        <p:cTn id="72" dur="500"/>
                                        <p:tgtEl>
                                          <p:spTgt spid="11">
                                            <p:txEl>
                                              <p:pRg st="0" end="0"/>
                                            </p:txEl>
                                          </p:spTgt>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12">
                                            <p:txEl>
                                              <p:pRg st="0" end="0"/>
                                            </p:txEl>
                                          </p:spTgt>
                                        </p:tgtEl>
                                        <p:attrNameLst>
                                          <p:attrName>style.visibility</p:attrName>
                                        </p:attrNameLst>
                                      </p:cBhvr>
                                      <p:to>
                                        <p:strVal val="visible"/>
                                      </p:to>
                                    </p:set>
                                    <p:animEffect transition="in" filter="fade">
                                      <p:cBhvr>
                                        <p:cTn id="76" dur="500"/>
                                        <p:tgtEl>
                                          <p:spTgt spid="12">
                                            <p:txEl>
                                              <p:pRg st="0" end="0"/>
                                            </p:txEl>
                                          </p:spTgt>
                                        </p:tgtEl>
                                      </p:cBhvr>
                                    </p:animEffec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13">
                                            <p:txEl>
                                              <p:pRg st="0" end="0"/>
                                            </p:txEl>
                                          </p:spTgt>
                                        </p:tgtEl>
                                        <p:attrNameLst>
                                          <p:attrName>style.visibility</p:attrName>
                                        </p:attrNameLst>
                                      </p:cBhvr>
                                      <p:to>
                                        <p:strVal val="visible"/>
                                      </p:to>
                                    </p:set>
                                    <p:animEffect transition="in" filter="fade">
                                      <p:cBhvr>
                                        <p:cTn id="80" dur="500"/>
                                        <p:tgtEl>
                                          <p:spTgt spid="13">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9">
                                            <p:txEl>
                                              <p:pRg st="0" end="0"/>
                                            </p:txEl>
                                          </p:spTgt>
                                        </p:tgtEl>
                                        <p:attrNameLst>
                                          <p:attrName>style.visibility</p:attrName>
                                        </p:attrNameLst>
                                      </p:cBhvr>
                                      <p:to>
                                        <p:strVal val="visible"/>
                                      </p:to>
                                    </p:set>
                                    <p:animEffect transition="in" filter="fade">
                                      <p:cBhvr>
                                        <p:cTn id="85" dur="500"/>
                                        <p:tgtEl>
                                          <p:spTgt spid="19">
                                            <p:txEl>
                                              <p:pRg st="0" end="0"/>
                                            </p:txEl>
                                          </p:spTgt>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500"/>
                                        <p:tgtEl>
                                          <p:spTgt spid="45"/>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1">
                                            <p:txEl>
                                              <p:pRg st="0" end="0"/>
                                            </p:txEl>
                                          </p:spTgt>
                                        </p:tgtEl>
                                        <p:attrNameLst>
                                          <p:attrName>style.visibility</p:attrName>
                                        </p:attrNameLst>
                                      </p:cBhvr>
                                      <p:to>
                                        <p:strVal val="visible"/>
                                      </p:to>
                                    </p:set>
                                    <p:animEffect transition="in" filter="fade">
                                      <p:cBhvr>
                                        <p:cTn id="93" dur="500"/>
                                        <p:tgtEl>
                                          <p:spTgt spid="21">
                                            <p:txEl>
                                              <p:pRg st="0" end="0"/>
                                            </p:txEl>
                                          </p:spTgt>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22">
                                            <p:txEl>
                                              <p:pRg st="0" end="0"/>
                                            </p:txEl>
                                          </p:spTgt>
                                        </p:tgtEl>
                                        <p:attrNameLst>
                                          <p:attrName>style.visibility</p:attrName>
                                        </p:attrNameLst>
                                      </p:cBhvr>
                                      <p:to>
                                        <p:strVal val="visible"/>
                                      </p:to>
                                    </p:set>
                                    <p:animEffect transition="in" filter="fade">
                                      <p:cBhvr>
                                        <p:cTn id="97" dur="500"/>
                                        <p:tgtEl>
                                          <p:spTgt spid="22">
                                            <p:txEl>
                                              <p:pRg st="0" end="0"/>
                                            </p:txEl>
                                          </p:spTgt>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23">
                                            <p:txEl>
                                              <p:pRg st="0" end="0"/>
                                            </p:txEl>
                                          </p:spTgt>
                                        </p:tgtEl>
                                        <p:attrNameLst>
                                          <p:attrName>style.visibility</p:attrName>
                                        </p:attrNameLst>
                                      </p:cBhvr>
                                      <p:to>
                                        <p:strVal val="visible"/>
                                      </p:to>
                                    </p:set>
                                    <p:animEffect transition="in" filter="fade">
                                      <p:cBhvr>
                                        <p:cTn id="101" dur="500"/>
                                        <p:tgtEl>
                                          <p:spTgt spid="23">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9">
                                            <p:txEl>
                                              <p:pRg st="0" end="0"/>
                                            </p:txEl>
                                          </p:spTgt>
                                        </p:tgtEl>
                                        <p:attrNameLst>
                                          <p:attrName>style.visibility</p:attrName>
                                        </p:attrNameLst>
                                      </p:cBhvr>
                                      <p:to>
                                        <p:strVal val="visible"/>
                                      </p:to>
                                    </p:set>
                                    <p:animEffect transition="in" filter="fade">
                                      <p:cBhvr>
                                        <p:cTn id="106" dur="500"/>
                                        <p:tgtEl>
                                          <p:spTgt spid="29">
                                            <p:txEl>
                                              <p:pRg st="0" end="0"/>
                                            </p:txEl>
                                          </p:spTgt>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fade">
                                      <p:cBhvr>
                                        <p:cTn id="110" dur="500"/>
                                        <p:tgtEl>
                                          <p:spTgt spid="48"/>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31">
                                            <p:txEl>
                                              <p:pRg st="0" end="0"/>
                                            </p:txEl>
                                          </p:spTgt>
                                        </p:tgtEl>
                                        <p:attrNameLst>
                                          <p:attrName>style.visibility</p:attrName>
                                        </p:attrNameLst>
                                      </p:cBhvr>
                                      <p:to>
                                        <p:strVal val="visible"/>
                                      </p:to>
                                    </p:set>
                                    <p:animEffect transition="in" filter="fade">
                                      <p:cBhvr>
                                        <p:cTn id="114" dur="500"/>
                                        <p:tgtEl>
                                          <p:spTgt spid="31">
                                            <p:txEl>
                                              <p:pRg st="0" end="0"/>
                                            </p:txEl>
                                          </p:spTgt>
                                        </p:tgtEl>
                                      </p:cBhvr>
                                    </p:animEffect>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32">
                                            <p:txEl>
                                              <p:pRg st="0" end="0"/>
                                            </p:txEl>
                                          </p:spTgt>
                                        </p:tgtEl>
                                        <p:attrNameLst>
                                          <p:attrName>style.visibility</p:attrName>
                                        </p:attrNameLst>
                                      </p:cBhvr>
                                      <p:to>
                                        <p:strVal val="visible"/>
                                      </p:to>
                                    </p:set>
                                    <p:animEffect transition="in" filter="fade">
                                      <p:cBhvr>
                                        <p:cTn id="118"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build="p"/>
      <p:bldP spid="8" grpId="0" build="p"/>
      <p:bldP spid="9" grpId="0" build="p"/>
      <p:bldP spid="11" grpId="0" build="p"/>
      <p:bldP spid="12" grpId="0" build="p"/>
      <p:bldP spid="13" grpId="0" build="p"/>
      <p:bldP spid="14" grpId="0" build="p"/>
      <p:bldP spid="16" grpId="0" build="p"/>
      <p:bldP spid="18" grpId="0" build="p"/>
      <p:bldP spid="19" grpId="0" build="p"/>
      <p:bldP spid="21" grpId="0" build="p"/>
      <p:bldP spid="22" grpId="0" build="p"/>
      <p:bldP spid="23" grpId="0" build="p"/>
      <p:bldP spid="24" grpId="0" build="p"/>
      <p:bldP spid="26" grpId="0" build="p"/>
      <p:bldP spid="28" grpId="0" build="p"/>
      <p:bldP spid="29" grpId="0" build="p"/>
      <p:bldP spid="31" grpId="0" build="p"/>
      <p:bldP spid="3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AF7E-191E-4320-BAF2-67B8849A7D65}"/>
              </a:ext>
            </a:extLst>
          </p:cNvPr>
          <p:cNvSpPr>
            <a:spLocks noGrp="1"/>
          </p:cNvSpPr>
          <p:nvPr>
            <p:ph type="title"/>
          </p:nvPr>
        </p:nvSpPr>
        <p:spPr/>
        <p:txBody>
          <a:bodyPr/>
          <a:lstStyle/>
          <a:p>
            <a:r>
              <a:rPr lang="en-US" dirty="0"/>
              <a:t>7</a:t>
            </a:r>
          </a:p>
        </p:txBody>
      </p:sp>
      <p:sp>
        <p:nvSpPr>
          <p:cNvPr id="3" name="Text Placeholder 2">
            <a:extLst>
              <a:ext uri="{FF2B5EF4-FFF2-40B4-BE49-F238E27FC236}">
                <a16:creationId xmlns:a16="http://schemas.microsoft.com/office/drawing/2014/main" id="{E7361625-09AC-483E-96D3-9675C88A3735}"/>
              </a:ext>
            </a:extLst>
          </p:cNvPr>
          <p:cNvSpPr>
            <a:spLocks noGrp="1"/>
          </p:cNvSpPr>
          <p:nvPr>
            <p:ph type="body" sz="quarter" idx="57"/>
          </p:nvPr>
        </p:nvSpPr>
        <p:spPr/>
        <p:txBody>
          <a:bodyPr/>
          <a:lstStyle/>
          <a:p>
            <a:r>
              <a:rPr lang="en-US" dirty="0"/>
              <a:t>Scripting and Storyboards – Level 2</a:t>
            </a:r>
          </a:p>
        </p:txBody>
      </p:sp>
      <p:sp>
        <p:nvSpPr>
          <p:cNvPr id="4" name="Text Placeholder 3">
            <a:extLst>
              <a:ext uri="{FF2B5EF4-FFF2-40B4-BE49-F238E27FC236}">
                <a16:creationId xmlns:a16="http://schemas.microsoft.com/office/drawing/2014/main" id="{2303966D-5FDF-4280-AE13-AE224A031379}"/>
              </a:ext>
            </a:extLst>
          </p:cNvPr>
          <p:cNvSpPr>
            <a:spLocks noGrp="1"/>
          </p:cNvSpPr>
          <p:nvPr>
            <p:ph type="body" sz="quarter" idx="14"/>
          </p:nvPr>
        </p:nvSpPr>
        <p:spPr/>
        <p:txBody>
          <a:bodyPr/>
          <a:lstStyle/>
          <a:p>
            <a:r>
              <a:rPr lang="en-US" dirty="0"/>
              <a:t>001</a:t>
            </a:r>
          </a:p>
        </p:txBody>
      </p:sp>
      <p:sp>
        <p:nvSpPr>
          <p:cNvPr id="5" name="Picture Placeholder 4" descr="picture placeholder">
            <a:extLst>
              <a:ext uri="{FF2B5EF4-FFF2-40B4-BE49-F238E27FC236}">
                <a16:creationId xmlns:a16="http://schemas.microsoft.com/office/drawing/2014/main" id="{C4EA61AD-01FA-4BDF-82DF-867F28E86B68}"/>
              </a:ext>
            </a:extLst>
          </p:cNvPr>
          <p:cNvSpPr>
            <a:spLocks noGrp="1"/>
          </p:cNvSpPr>
          <p:nvPr>
            <p:ph type="pic" sz="quarter" idx="53"/>
          </p:nvPr>
        </p:nvSpPr>
        <p:spPr/>
      </p:sp>
      <p:sp>
        <p:nvSpPr>
          <p:cNvPr id="6" name="Text Placeholder 5">
            <a:extLst>
              <a:ext uri="{FF2B5EF4-FFF2-40B4-BE49-F238E27FC236}">
                <a16:creationId xmlns:a16="http://schemas.microsoft.com/office/drawing/2014/main" id="{3D271A14-E6A4-4D10-B66B-17437F167560}"/>
              </a:ext>
            </a:extLst>
          </p:cNvPr>
          <p:cNvSpPr>
            <a:spLocks noGrp="1"/>
          </p:cNvSpPr>
          <p:nvPr>
            <p:ph type="body" sz="quarter" idx="37"/>
          </p:nvPr>
        </p:nvSpPr>
        <p:spPr/>
        <p:txBody>
          <a:bodyPr/>
          <a:lstStyle/>
          <a:p>
            <a:r>
              <a:rPr lang="en-US" dirty="0"/>
              <a:t>[Player] lands on the new world</a:t>
            </a:r>
          </a:p>
        </p:txBody>
      </p:sp>
      <p:sp>
        <p:nvSpPr>
          <p:cNvPr id="7" name="Text Placeholder 6">
            <a:extLst>
              <a:ext uri="{FF2B5EF4-FFF2-40B4-BE49-F238E27FC236}">
                <a16:creationId xmlns:a16="http://schemas.microsoft.com/office/drawing/2014/main" id="{10B3AA0D-14D8-41F2-9FAA-376836EC0B7C}"/>
              </a:ext>
            </a:extLst>
          </p:cNvPr>
          <p:cNvSpPr>
            <a:spLocks noGrp="1"/>
          </p:cNvSpPr>
          <p:nvPr>
            <p:ph type="body" sz="quarter" idx="38"/>
          </p:nvPr>
        </p:nvSpPr>
        <p:spPr/>
        <p:txBody>
          <a:bodyPr/>
          <a:lstStyle/>
          <a:p>
            <a:r>
              <a:rPr lang="en-US" dirty="0"/>
              <a:t>“I wonder what is waiting for me ahead”</a:t>
            </a:r>
          </a:p>
        </p:txBody>
      </p:sp>
      <p:sp>
        <p:nvSpPr>
          <p:cNvPr id="8" name="Text Placeholder 7">
            <a:extLst>
              <a:ext uri="{FF2B5EF4-FFF2-40B4-BE49-F238E27FC236}">
                <a16:creationId xmlns:a16="http://schemas.microsoft.com/office/drawing/2014/main" id="{AD9E3AA9-3EFD-49FF-90CD-95C682A9E5ED}"/>
              </a:ext>
            </a:extLst>
          </p:cNvPr>
          <p:cNvSpPr>
            <a:spLocks noGrp="1"/>
          </p:cNvSpPr>
          <p:nvPr>
            <p:ph type="body" sz="quarter" idx="39"/>
          </p:nvPr>
        </p:nvSpPr>
        <p:spPr/>
        <p:txBody>
          <a:bodyPr/>
          <a:lstStyle/>
          <a:p>
            <a:r>
              <a:rPr lang="en-US" dirty="0"/>
              <a:t>Thud of impact</a:t>
            </a:r>
          </a:p>
        </p:txBody>
      </p:sp>
      <p:sp>
        <p:nvSpPr>
          <p:cNvPr id="9" name="Text Placeholder 8">
            <a:extLst>
              <a:ext uri="{FF2B5EF4-FFF2-40B4-BE49-F238E27FC236}">
                <a16:creationId xmlns:a16="http://schemas.microsoft.com/office/drawing/2014/main" id="{977189DA-7B0E-41D4-9DB3-B1B416BC54C9}"/>
              </a:ext>
            </a:extLst>
          </p:cNvPr>
          <p:cNvSpPr>
            <a:spLocks noGrp="1"/>
          </p:cNvSpPr>
          <p:nvPr>
            <p:ph type="body" sz="quarter" idx="58"/>
          </p:nvPr>
        </p:nvSpPr>
        <p:spPr/>
        <p:txBody>
          <a:bodyPr/>
          <a:lstStyle/>
          <a:p>
            <a:r>
              <a:rPr lang="en-US" dirty="0"/>
              <a:t>004</a:t>
            </a:r>
          </a:p>
        </p:txBody>
      </p:sp>
      <p:sp>
        <p:nvSpPr>
          <p:cNvPr id="10" name="Picture Placeholder 9" descr="picture placeholder">
            <a:extLst>
              <a:ext uri="{FF2B5EF4-FFF2-40B4-BE49-F238E27FC236}">
                <a16:creationId xmlns:a16="http://schemas.microsoft.com/office/drawing/2014/main" id="{21E3B35E-8055-4708-8B17-384A0B44E6AD}"/>
              </a:ext>
            </a:extLst>
          </p:cNvPr>
          <p:cNvSpPr>
            <a:spLocks noGrp="1"/>
          </p:cNvSpPr>
          <p:nvPr>
            <p:ph type="pic" sz="quarter" idx="59"/>
          </p:nvPr>
        </p:nvSpPr>
        <p:spPr/>
      </p:sp>
      <p:sp>
        <p:nvSpPr>
          <p:cNvPr id="11" name="Text Placeholder 10">
            <a:extLst>
              <a:ext uri="{FF2B5EF4-FFF2-40B4-BE49-F238E27FC236}">
                <a16:creationId xmlns:a16="http://schemas.microsoft.com/office/drawing/2014/main" id="{89111C1F-724A-41AA-9F7C-A15C5D612BF0}"/>
              </a:ext>
            </a:extLst>
          </p:cNvPr>
          <p:cNvSpPr>
            <a:spLocks noGrp="1"/>
          </p:cNvSpPr>
          <p:nvPr>
            <p:ph type="body" sz="quarter" idx="60"/>
          </p:nvPr>
        </p:nvSpPr>
        <p:spPr/>
        <p:txBody>
          <a:bodyPr/>
          <a:lstStyle/>
          <a:p>
            <a:r>
              <a:rPr lang="en-US" dirty="0"/>
              <a:t>[Player] jumps on a platform and picks up a pie</a:t>
            </a:r>
          </a:p>
        </p:txBody>
      </p:sp>
      <p:sp>
        <p:nvSpPr>
          <p:cNvPr id="12" name="Text Placeholder 11">
            <a:extLst>
              <a:ext uri="{FF2B5EF4-FFF2-40B4-BE49-F238E27FC236}">
                <a16:creationId xmlns:a16="http://schemas.microsoft.com/office/drawing/2014/main" id="{D9243FB2-8FB9-4DDD-9D86-7AAE8CC83EE3}"/>
              </a:ext>
            </a:extLst>
          </p:cNvPr>
          <p:cNvSpPr>
            <a:spLocks noGrp="1"/>
          </p:cNvSpPr>
          <p:nvPr>
            <p:ph type="body" sz="quarter" idx="61"/>
          </p:nvPr>
        </p:nvSpPr>
        <p:spPr/>
        <p:txBody>
          <a:bodyPr/>
          <a:lstStyle/>
          <a:p>
            <a:r>
              <a:rPr lang="en-US" dirty="0"/>
              <a:t>“This completely changed my mind about butter chicken pies!”</a:t>
            </a:r>
          </a:p>
        </p:txBody>
      </p:sp>
      <p:sp>
        <p:nvSpPr>
          <p:cNvPr id="13" name="Text Placeholder 12">
            <a:extLst>
              <a:ext uri="{FF2B5EF4-FFF2-40B4-BE49-F238E27FC236}">
                <a16:creationId xmlns:a16="http://schemas.microsoft.com/office/drawing/2014/main" id="{3978476A-1E0F-46F2-A593-9297AD536817}"/>
              </a:ext>
            </a:extLst>
          </p:cNvPr>
          <p:cNvSpPr>
            <a:spLocks noGrp="1"/>
          </p:cNvSpPr>
          <p:nvPr>
            <p:ph type="body" sz="quarter" idx="62"/>
          </p:nvPr>
        </p:nvSpPr>
        <p:spPr/>
        <p:txBody>
          <a:bodyPr/>
          <a:lstStyle/>
          <a:p>
            <a:r>
              <a:rPr lang="en-US" dirty="0"/>
              <a:t>Thud of impact and object pick up sound</a:t>
            </a:r>
          </a:p>
        </p:txBody>
      </p:sp>
      <p:sp>
        <p:nvSpPr>
          <p:cNvPr id="14" name="Text Placeholder 13">
            <a:extLst>
              <a:ext uri="{FF2B5EF4-FFF2-40B4-BE49-F238E27FC236}">
                <a16:creationId xmlns:a16="http://schemas.microsoft.com/office/drawing/2014/main" id="{324088E8-B04F-47D2-A2FC-340DB0C42952}"/>
              </a:ext>
            </a:extLst>
          </p:cNvPr>
          <p:cNvSpPr>
            <a:spLocks noGrp="1"/>
          </p:cNvSpPr>
          <p:nvPr>
            <p:ph type="body" sz="quarter" idx="63"/>
          </p:nvPr>
        </p:nvSpPr>
        <p:spPr/>
        <p:txBody>
          <a:bodyPr/>
          <a:lstStyle/>
          <a:p>
            <a:r>
              <a:rPr lang="en-US" dirty="0"/>
              <a:t>002</a:t>
            </a:r>
          </a:p>
        </p:txBody>
      </p:sp>
      <p:sp>
        <p:nvSpPr>
          <p:cNvPr id="15" name="Picture Placeholder 14" descr="picture placeholder">
            <a:extLst>
              <a:ext uri="{FF2B5EF4-FFF2-40B4-BE49-F238E27FC236}">
                <a16:creationId xmlns:a16="http://schemas.microsoft.com/office/drawing/2014/main" id="{756CE98A-798E-47B0-8903-900652F1E8D3}"/>
              </a:ext>
            </a:extLst>
          </p:cNvPr>
          <p:cNvSpPr>
            <a:spLocks noGrp="1"/>
          </p:cNvSpPr>
          <p:nvPr>
            <p:ph type="pic" sz="quarter" idx="64"/>
          </p:nvPr>
        </p:nvSpPr>
        <p:spPr/>
      </p:sp>
      <p:sp>
        <p:nvSpPr>
          <p:cNvPr id="16" name="Text Placeholder 15">
            <a:extLst>
              <a:ext uri="{FF2B5EF4-FFF2-40B4-BE49-F238E27FC236}">
                <a16:creationId xmlns:a16="http://schemas.microsoft.com/office/drawing/2014/main" id="{89892FED-A483-48C0-8FE6-64C36DF35004}"/>
              </a:ext>
            </a:extLst>
          </p:cNvPr>
          <p:cNvSpPr>
            <a:spLocks noGrp="1"/>
          </p:cNvSpPr>
          <p:nvPr>
            <p:ph type="body" sz="quarter" idx="65"/>
          </p:nvPr>
        </p:nvSpPr>
        <p:spPr/>
        <p:txBody>
          <a:bodyPr/>
          <a:lstStyle/>
          <a:p>
            <a:r>
              <a:rPr lang="en-US" dirty="0"/>
              <a:t>[Player] jumps on a branch and acquires a pie</a:t>
            </a:r>
          </a:p>
        </p:txBody>
      </p:sp>
      <p:sp>
        <p:nvSpPr>
          <p:cNvPr id="17" name="Text Placeholder 16">
            <a:extLst>
              <a:ext uri="{FF2B5EF4-FFF2-40B4-BE49-F238E27FC236}">
                <a16:creationId xmlns:a16="http://schemas.microsoft.com/office/drawing/2014/main" id="{10836F1E-57DF-4FDB-A36E-F49BD46B66C5}"/>
              </a:ext>
            </a:extLst>
          </p:cNvPr>
          <p:cNvSpPr>
            <a:spLocks noGrp="1"/>
          </p:cNvSpPr>
          <p:nvPr>
            <p:ph type="body" sz="quarter" idx="66"/>
          </p:nvPr>
        </p:nvSpPr>
        <p:spPr/>
        <p:txBody>
          <a:bodyPr/>
          <a:lstStyle/>
          <a:p>
            <a:r>
              <a:rPr lang="en-US" dirty="0"/>
              <a:t>“There’s nothing special about this steak and cheese”</a:t>
            </a:r>
          </a:p>
        </p:txBody>
      </p:sp>
      <p:sp>
        <p:nvSpPr>
          <p:cNvPr id="18" name="Text Placeholder 17">
            <a:extLst>
              <a:ext uri="{FF2B5EF4-FFF2-40B4-BE49-F238E27FC236}">
                <a16:creationId xmlns:a16="http://schemas.microsoft.com/office/drawing/2014/main" id="{A26A2D98-5D8C-4235-8CFD-FB6C17D1B672}"/>
              </a:ext>
            </a:extLst>
          </p:cNvPr>
          <p:cNvSpPr>
            <a:spLocks noGrp="1"/>
          </p:cNvSpPr>
          <p:nvPr>
            <p:ph type="body" sz="quarter" idx="67"/>
          </p:nvPr>
        </p:nvSpPr>
        <p:spPr/>
        <p:txBody>
          <a:bodyPr/>
          <a:lstStyle/>
          <a:p>
            <a:r>
              <a:rPr lang="en-US" dirty="0"/>
              <a:t>Thud of impact and object pick up sound</a:t>
            </a:r>
          </a:p>
        </p:txBody>
      </p:sp>
      <p:sp>
        <p:nvSpPr>
          <p:cNvPr id="19" name="Text Placeholder 18">
            <a:extLst>
              <a:ext uri="{FF2B5EF4-FFF2-40B4-BE49-F238E27FC236}">
                <a16:creationId xmlns:a16="http://schemas.microsoft.com/office/drawing/2014/main" id="{43FC95CE-61D0-4281-A40F-ED7125333DA0}"/>
              </a:ext>
            </a:extLst>
          </p:cNvPr>
          <p:cNvSpPr>
            <a:spLocks noGrp="1"/>
          </p:cNvSpPr>
          <p:nvPr>
            <p:ph type="body" sz="quarter" idx="68"/>
          </p:nvPr>
        </p:nvSpPr>
        <p:spPr/>
        <p:txBody>
          <a:bodyPr/>
          <a:lstStyle/>
          <a:p>
            <a:r>
              <a:rPr lang="en-US" dirty="0"/>
              <a:t>005</a:t>
            </a:r>
          </a:p>
        </p:txBody>
      </p:sp>
      <p:sp>
        <p:nvSpPr>
          <p:cNvPr id="20" name="Picture Placeholder 19" descr="picture placeholder">
            <a:extLst>
              <a:ext uri="{FF2B5EF4-FFF2-40B4-BE49-F238E27FC236}">
                <a16:creationId xmlns:a16="http://schemas.microsoft.com/office/drawing/2014/main" id="{B1055A45-7652-4D20-BDF5-D3134194FC43}"/>
              </a:ext>
            </a:extLst>
          </p:cNvPr>
          <p:cNvSpPr>
            <a:spLocks noGrp="1"/>
          </p:cNvSpPr>
          <p:nvPr>
            <p:ph type="pic" sz="quarter" idx="69"/>
          </p:nvPr>
        </p:nvSpPr>
        <p:spPr/>
      </p:sp>
      <p:sp>
        <p:nvSpPr>
          <p:cNvPr id="21" name="Text Placeholder 20">
            <a:extLst>
              <a:ext uri="{FF2B5EF4-FFF2-40B4-BE49-F238E27FC236}">
                <a16:creationId xmlns:a16="http://schemas.microsoft.com/office/drawing/2014/main" id="{DB8820E6-3073-4F93-A76F-7C3E96627FBD}"/>
              </a:ext>
            </a:extLst>
          </p:cNvPr>
          <p:cNvSpPr>
            <a:spLocks noGrp="1"/>
          </p:cNvSpPr>
          <p:nvPr>
            <p:ph type="body" sz="quarter" idx="70"/>
          </p:nvPr>
        </p:nvSpPr>
        <p:spPr/>
        <p:txBody>
          <a:bodyPr/>
          <a:lstStyle/>
          <a:p>
            <a:r>
              <a:rPr lang="en-US" dirty="0"/>
              <a:t>[Player] jumps on the next platform and heads for the world complete mark</a:t>
            </a:r>
          </a:p>
        </p:txBody>
      </p:sp>
      <p:sp>
        <p:nvSpPr>
          <p:cNvPr id="22" name="Text Placeholder 21">
            <a:extLst>
              <a:ext uri="{FF2B5EF4-FFF2-40B4-BE49-F238E27FC236}">
                <a16:creationId xmlns:a16="http://schemas.microsoft.com/office/drawing/2014/main" id="{489F82F3-C748-4B8C-B1BA-02FFC996E9CE}"/>
              </a:ext>
            </a:extLst>
          </p:cNvPr>
          <p:cNvSpPr>
            <a:spLocks noGrp="1"/>
          </p:cNvSpPr>
          <p:nvPr>
            <p:ph type="body" sz="quarter" idx="71"/>
          </p:nvPr>
        </p:nvSpPr>
        <p:spPr/>
        <p:txBody>
          <a:bodyPr/>
          <a:lstStyle/>
          <a:p>
            <a:endParaRPr lang="en-US" dirty="0"/>
          </a:p>
        </p:txBody>
      </p:sp>
      <p:sp>
        <p:nvSpPr>
          <p:cNvPr id="23" name="Text Placeholder 22">
            <a:extLst>
              <a:ext uri="{FF2B5EF4-FFF2-40B4-BE49-F238E27FC236}">
                <a16:creationId xmlns:a16="http://schemas.microsoft.com/office/drawing/2014/main" id="{3DFEB338-C195-4DF8-A095-C4BBF3FED3E0}"/>
              </a:ext>
            </a:extLst>
          </p:cNvPr>
          <p:cNvSpPr>
            <a:spLocks noGrp="1"/>
          </p:cNvSpPr>
          <p:nvPr>
            <p:ph type="body" sz="quarter" idx="72"/>
          </p:nvPr>
        </p:nvSpPr>
        <p:spPr/>
        <p:txBody>
          <a:bodyPr/>
          <a:lstStyle/>
          <a:p>
            <a:r>
              <a:rPr lang="en-US" dirty="0"/>
              <a:t>Thud of impact and running on grass sound</a:t>
            </a:r>
          </a:p>
        </p:txBody>
      </p:sp>
      <p:sp>
        <p:nvSpPr>
          <p:cNvPr id="24" name="Text Placeholder 23">
            <a:extLst>
              <a:ext uri="{FF2B5EF4-FFF2-40B4-BE49-F238E27FC236}">
                <a16:creationId xmlns:a16="http://schemas.microsoft.com/office/drawing/2014/main" id="{33A38644-7FC5-4153-A8D0-FADC97A314A5}"/>
              </a:ext>
            </a:extLst>
          </p:cNvPr>
          <p:cNvSpPr>
            <a:spLocks noGrp="1"/>
          </p:cNvSpPr>
          <p:nvPr>
            <p:ph type="body" sz="quarter" idx="73"/>
          </p:nvPr>
        </p:nvSpPr>
        <p:spPr/>
        <p:txBody>
          <a:bodyPr/>
          <a:lstStyle/>
          <a:p>
            <a:r>
              <a:rPr lang="en-US" dirty="0"/>
              <a:t>003</a:t>
            </a:r>
          </a:p>
        </p:txBody>
      </p:sp>
      <p:sp>
        <p:nvSpPr>
          <p:cNvPr id="25" name="Picture Placeholder 24" descr="picture placeholder">
            <a:extLst>
              <a:ext uri="{FF2B5EF4-FFF2-40B4-BE49-F238E27FC236}">
                <a16:creationId xmlns:a16="http://schemas.microsoft.com/office/drawing/2014/main" id="{81540C91-E777-4789-B6C8-0C1D5F39B71C}"/>
              </a:ext>
            </a:extLst>
          </p:cNvPr>
          <p:cNvSpPr>
            <a:spLocks noGrp="1"/>
          </p:cNvSpPr>
          <p:nvPr>
            <p:ph type="pic" sz="quarter" idx="74"/>
          </p:nvPr>
        </p:nvSpPr>
        <p:spPr/>
      </p:sp>
      <p:sp>
        <p:nvSpPr>
          <p:cNvPr id="26" name="Text Placeholder 25">
            <a:extLst>
              <a:ext uri="{FF2B5EF4-FFF2-40B4-BE49-F238E27FC236}">
                <a16:creationId xmlns:a16="http://schemas.microsoft.com/office/drawing/2014/main" id="{7E0A429D-459C-4EA0-9DC5-90F6812148CE}"/>
              </a:ext>
            </a:extLst>
          </p:cNvPr>
          <p:cNvSpPr>
            <a:spLocks noGrp="1"/>
          </p:cNvSpPr>
          <p:nvPr>
            <p:ph type="body" sz="quarter" idx="75"/>
          </p:nvPr>
        </p:nvSpPr>
        <p:spPr/>
        <p:txBody>
          <a:bodyPr/>
          <a:lstStyle/>
          <a:p>
            <a:r>
              <a:rPr lang="en-US" dirty="0"/>
              <a:t>[Player] jumps on another tree and picks up another pie</a:t>
            </a:r>
          </a:p>
        </p:txBody>
      </p:sp>
      <p:sp>
        <p:nvSpPr>
          <p:cNvPr id="27" name="Text Placeholder 26">
            <a:extLst>
              <a:ext uri="{FF2B5EF4-FFF2-40B4-BE49-F238E27FC236}">
                <a16:creationId xmlns:a16="http://schemas.microsoft.com/office/drawing/2014/main" id="{5D8393F4-933E-4C34-A2E2-F1CB34E4AC32}"/>
              </a:ext>
            </a:extLst>
          </p:cNvPr>
          <p:cNvSpPr>
            <a:spLocks noGrp="1"/>
          </p:cNvSpPr>
          <p:nvPr>
            <p:ph type="body" sz="quarter" idx="76"/>
          </p:nvPr>
        </p:nvSpPr>
        <p:spPr/>
        <p:txBody>
          <a:bodyPr/>
          <a:lstStyle/>
          <a:p>
            <a:r>
              <a:rPr lang="en-US" dirty="0"/>
              <a:t>“Tasty!”</a:t>
            </a:r>
          </a:p>
        </p:txBody>
      </p:sp>
      <p:sp>
        <p:nvSpPr>
          <p:cNvPr id="28" name="Text Placeholder 27">
            <a:extLst>
              <a:ext uri="{FF2B5EF4-FFF2-40B4-BE49-F238E27FC236}">
                <a16:creationId xmlns:a16="http://schemas.microsoft.com/office/drawing/2014/main" id="{176952DA-9580-495E-BEB1-8ACDAF589A4F}"/>
              </a:ext>
            </a:extLst>
          </p:cNvPr>
          <p:cNvSpPr>
            <a:spLocks noGrp="1"/>
          </p:cNvSpPr>
          <p:nvPr>
            <p:ph type="body" sz="quarter" idx="77"/>
          </p:nvPr>
        </p:nvSpPr>
        <p:spPr/>
        <p:txBody>
          <a:bodyPr/>
          <a:lstStyle/>
          <a:p>
            <a:r>
              <a:rPr lang="en-US" dirty="0"/>
              <a:t>Thud of impact and object pick up sound</a:t>
            </a:r>
          </a:p>
        </p:txBody>
      </p:sp>
      <p:sp>
        <p:nvSpPr>
          <p:cNvPr id="29" name="Text Placeholder 28">
            <a:extLst>
              <a:ext uri="{FF2B5EF4-FFF2-40B4-BE49-F238E27FC236}">
                <a16:creationId xmlns:a16="http://schemas.microsoft.com/office/drawing/2014/main" id="{9BA19F6D-E795-4980-BB69-DB1FC89ABCA3}"/>
              </a:ext>
            </a:extLst>
          </p:cNvPr>
          <p:cNvSpPr>
            <a:spLocks noGrp="1"/>
          </p:cNvSpPr>
          <p:nvPr>
            <p:ph type="body" sz="quarter" idx="78"/>
          </p:nvPr>
        </p:nvSpPr>
        <p:spPr/>
        <p:txBody>
          <a:bodyPr/>
          <a:lstStyle/>
          <a:p>
            <a:r>
              <a:rPr lang="en-US" dirty="0"/>
              <a:t>006</a:t>
            </a:r>
          </a:p>
        </p:txBody>
      </p:sp>
      <p:sp>
        <p:nvSpPr>
          <p:cNvPr id="30" name="Picture Placeholder 29" descr="picture placeholder">
            <a:extLst>
              <a:ext uri="{FF2B5EF4-FFF2-40B4-BE49-F238E27FC236}">
                <a16:creationId xmlns:a16="http://schemas.microsoft.com/office/drawing/2014/main" id="{DB6437AB-4638-451F-AA61-4D766BCA9E7C}"/>
              </a:ext>
            </a:extLst>
          </p:cNvPr>
          <p:cNvSpPr>
            <a:spLocks noGrp="1"/>
          </p:cNvSpPr>
          <p:nvPr>
            <p:ph type="pic" sz="quarter" idx="79"/>
          </p:nvPr>
        </p:nvSpPr>
        <p:spPr/>
      </p:sp>
      <p:sp>
        <p:nvSpPr>
          <p:cNvPr id="31" name="Text Placeholder 30">
            <a:extLst>
              <a:ext uri="{FF2B5EF4-FFF2-40B4-BE49-F238E27FC236}">
                <a16:creationId xmlns:a16="http://schemas.microsoft.com/office/drawing/2014/main" id="{34FFE891-FAA8-4FC4-98F0-9E8B4E19CFA1}"/>
              </a:ext>
            </a:extLst>
          </p:cNvPr>
          <p:cNvSpPr>
            <a:spLocks noGrp="1"/>
          </p:cNvSpPr>
          <p:nvPr>
            <p:ph type="body" sz="quarter" idx="80"/>
          </p:nvPr>
        </p:nvSpPr>
        <p:spPr/>
        <p:txBody>
          <a:bodyPr/>
          <a:lstStyle/>
          <a:p>
            <a:r>
              <a:rPr lang="en-US" dirty="0"/>
              <a:t>[Player] reaches the mark, thus complete level 2</a:t>
            </a:r>
          </a:p>
        </p:txBody>
      </p:sp>
      <p:sp>
        <p:nvSpPr>
          <p:cNvPr id="32" name="Text Placeholder 31">
            <a:extLst>
              <a:ext uri="{FF2B5EF4-FFF2-40B4-BE49-F238E27FC236}">
                <a16:creationId xmlns:a16="http://schemas.microsoft.com/office/drawing/2014/main" id="{27B7B582-26AD-4543-B3D2-C8A27E35838E}"/>
              </a:ext>
            </a:extLst>
          </p:cNvPr>
          <p:cNvSpPr>
            <a:spLocks noGrp="1"/>
          </p:cNvSpPr>
          <p:nvPr>
            <p:ph type="body" sz="quarter" idx="81"/>
          </p:nvPr>
        </p:nvSpPr>
        <p:spPr/>
        <p:txBody>
          <a:bodyPr/>
          <a:lstStyle/>
          <a:p>
            <a:r>
              <a:rPr lang="en-US" dirty="0"/>
              <a:t>“I have found the perfect pie!”</a:t>
            </a:r>
          </a:p>
        </p:txBody>
      </p:sp>
      <p:sp>
        <p:nvSpPr>
          <p:cNvPr id="33" name="Text Placeholder 32">
            <a:extLst>
              <a:ext uri="{FF2B5EF4-FFF2-40B4-BE49-F238E27FC236}">
                <a16:creationId xmlns:a16="http://schemas.microsoft.com/office/drawing/2014/main" id="{906D95FF-BC02-49E5-8DBA-25C8495EF904}"/>
              </a:ext>
            </a:extLst>
          </p:cNvPr>
          <p:cNvSpPr>
            <a:spLocks noGrp="1"/>
          </p:cNvSpPr>
          <p:nvPr>
            <p:ph type="body" sz="quarter" idx="82"/>
          </p:nvPr>
        </p:nvSpPr>
        <p:spPr/>
        <p:txBody>
          <a:bodyPr/>
          <a:lstStyle/>
          <a:p>
            <a:r>
              <a:rPr lang="en-US" dirty="0"/>
              <a:t>World complete sound</a:t>
            </a:r>
          </a:p>
        </p:txBody>
      </p:sp>
      <p:sp>
        <p:nvSpPr>
          <p:cNvPr id="34" name="Slide Number Placeholder 33">
            <a:extLst>
              <a:ext uri="{FF2B5EF4-FFF2-40B4-BE49-F238E27FC236}">
                <a16:creationId xmlns:a16="http://schemas.microsoft.com/office/drawing/2014/main" id="{CBE3245E-0C48-4A78-9316-485326F97F45}"/>
              </a:ext>
            </a:extLst>
          </p:cNvPr>
          <p:cNvSpPr>
            <a:spLocks noGrp="1"/>
          </p:cNvSpPr>
          <p:nvPr>
            <p:ph type="sldNum" sz="quarter" idx="56"/>
          </p:nvPr>
        </p:nvSpPr>
        <p:spPr/>
        <p:txBody>
          <a:bodyPr/>
          <a:lstStyle/>
          <a:p>
            <a:r>
              <a:rPr lang="en-US" dirty="0"/>
              <a:t>Page </a:t>
            </a:r>
            <a:fld id="{BCD5153B-A88B-49C0-9DC6-81302951326B}" type="slidenum">
              <a:rPr lang="en-US" smtClean="0"/>
              <a:pPr/>
              <a:t>11</a:t>
            </a:fld>
            <a:endParaRPr lang="en-US" dirty="0"/>
          </a:p>
        </p:txBody>
      </p:sp>
      <p:pic>
        <p:nvPicPr>
          <p:cNvPr id="36" name="Picture 35">
            <a:extLst>
              <a:ext uri="{FF2B5EF4-FFF2-40B4-BE49-F238E27FC236}">
                <a16:creationId xmlns:a16="http://schemas.microsoft.com/office/drawing/2014/main" id="{615AF5BA-A305-44E3-AAEE-8DCD10A9071A}"/>
              </a:ext>
            </a:extLst>
          </p:cNvPr>
          <p:cNvPicPr>
            <a:picLocks noChangeAspect="1"/>
          </p:cNvPicPr>
          <p:nvPr/>
        </p:nvPicPr>
        <p:blipFill>
          <a:blip r:embed="rId2"/>
          <a:stretch>
            <a:fillRect/>
          </a:stretch>
        </p:blipFill>
        <p:spPr>
          <a:xfrm>
            <a:off x="433266" y="917465"/>
            <a:ext cx="2535559" cy="1573358"/>
          </a:xfrm>
          <a:prstGeom prst="rect">
            <a:avLst/>
          </a:prstGeom>
        </p:spPr>
      </p:pic>
      <p:pic>
        <p:nvPicPr>
          <p:cNvPr id="40" name="Picture 39">
            <a:extLst>
              <a:ext uri="{FF2B5EF4-FFF2-40B4-BE49-F238E27FC236}">
                <a16:creationId xmlns:a16="http://schemas.microsoft.com/office/drawing/2014/main" id="{F4F23495-A80B-4791-B968-6EE145FB52C9}"/>
              </a:ext>
            </a:extLst>
          </p:cNvPr>
          <p:cNvPicPr>
            <a:picLocks noChangeAspect="1"/>
          </p:cNvPicPr>
          <p:nvPr/>
        </p:nvPicPr>
        <p:blipFill>
          <a:blip r:embed="rId3"/>
          <a:stretch>
            <a:fillRect/>
          </a:stretch>
        </p:blipFill>
        <p:spPr>
          <a:xfrm>
            <a:off x="3293581" y="917448"/>
            <a:ext cx="2567432" cy="1573375"/>
          </a:xfrm>
          <a:prstGeom prst="rect">
            <a:avLst/>
          </a:prstGeom>
        </p:spPr>
      </p:pic>
      <p:pic>
        <p:nvPicPr>
          <p:cNvPr id="42" name="Picture 41">
            <a:extLst>
              <a:ext uri="{FF2B5EF4-FFF2-40B4-BE49-F238E27FC236}">
                <a16:creationId xmlns:a16="http://schemas.microsoft.com/office/drawing/2014/main" id="{9D256DAB-73CA-4788-8A88-C4A61F29B066}"/>
              </a:ext>
            </a:extLst>
          </p:cNvPr>
          <p:cNvPicPr>
            <a:picLocks noChangeAspect="1"/>
          </p:cNvPicPr>
          <p:nvPr/>
        </p:nvPicPr>
        <p:blipFill>
          <a:blip r:embed="rId4"/>
          <a:stretch>
            <a:fillRect/>
          </a:stretch>
        </p:blipFill>
        <p:spPr>
          <a:xfrm>
            <a:off x="6207049" y="915009"/>
            <a:ext cx="2503686" cy="1575814"/>
          </a:xfrm>
          <a:prstGeom prst="rect">
            <a:avLst/>
          </a:prstGeom>
        </p:spPr>
      </p:pic>
      <p:pic>
        <p:nvPicPr>
          <p:cNvPr id="44" name="Picture 43">
            <a:extLst>
              <a:ext uri="{FF2B5EF4-FFF2-40B4-BE49-F238E27FC236}">
                <a16:creationId xmlns:a16="http://schemas.microsoft.com/office/drawing/2014/main" id="{2224BCDC-9BDA-4B3B-983E-30FA76FF302D}"/>
              </a:ext>
            </a:extLst>
          </p:cNvPr>
          <p:cNvPicPr>
            <a:picLocks noChangeAspect="1"/>
          </p:cNvPicPr>
          <p:nvPr/>
        </p:nvPicPr>
        <p:blipFill>
          <a:blip r:embed="rId5"/>
          <a:stretch>
            <a:fillRect/>
          </a:stretch>
        </p:blipFill>
        <p:spPr>
          <a:xfrm>
            <a:off x="465140" y="3816259"/>
            <a:ext cx="2503685" cy="1612152"/>
          </a:xfrm>
          <a:prstGeom prst="rect">
            <a:avLst/>
          </a:prstGeom>
        </p:spPr>
      </p:pic>
      <p:pic>
        <p:nvPicPr>
          <p:cNvPr id="46" name="Picture 45">
            <a:extLst>
              <a:ext uri="{FF2B5EF4-FFF2-40B4-BE49-F238E27FC236}">
                <a16:creationId xmlns:a16="http://schemas.microsoft.com/office/drawing/2014/main" id="{FC88A85C-FD0B-40EE-AF27-19CC308E4295}"/>
              </a:ext>
            </a:extLst>
          </p:cNvPr>
          <p:cNvPicPr>
            <a:picLocks noChangeAspect="1"/>
          </p:cNvPicPr>
          <p:nvPr/>
        </p:nvPicPr>
        <p:blipFill>
          <a:blip r:embed="rId6"/>
          <a:stretch>
            <a:fillRect/>
          </a:stretch>
        </p:blipFill>
        <p:spPr>
          <a:xfrm>
            <a:off x="3282988" y="3825841"/>
            <a:ext cx="2503685" cy="1602570"/>
          </a:xfrm>
          <a:prstGeom prst="rect">
            <a:avLst/>
          </a:prstGeom>
        </p:spPr>
      </p:pic>
      <p:pic>
        <p:nvPicPr>
          <p:cNvPr id="49" name="Picture 48">
            <a:extLst>
              <a:ext uri="{FF2B5EF4-FFF2-40B4-BE49-F238E27FC236}">
                <a16:creationId xmlns:a16="http://schemas.microsoft.com/office/drawing/2014/main" id="{7FC70737-8FB1-41AC-88AD-20547AF0C874}"/>
              </a:ext>
            </a:extLst>
          </p:cNvPr>
          <p:cNvPicPr>
            <a:picLocks noChangeAspect="1"/>
          </p:cNvPicPr>
          <p:nvPr/>
        </p:nvPicPr>
        <p:blipFill>
          <a:blip r:embed="rId7"/>
          <a:stretch>
            <a:fillRect/>
          </a:stretch>
        </p:blipFill>
        <p:spPr>
          <a:xfrm>
            <a:off x="6250329" y="3834400"/>
            <a:ext cx="2460404" cy="1542041"/>
          </a:xfrm>
          <a:prstGeom prst="rect">
            <a:avLst/>
          </a:prstGeom>
        </p:spPr>
      </p:pic>
      <p:sp>
        <p:nvSpPr>
          <p:cNvPr id="47" name="Rectangle 46">
            <a:extLst>
              <a:ext uri="{FF2B5EF4-FFF2-40B4-BE49-F238E27FC236}">
                <a16:creationId xmlns:a16="http://schemas.microsoft.com/office/drawing/2014/main" id="{1FB0D670-EF42-4BFD-8C7E-12D390D8E071}"/>
              </a:ext>
            </a:extLst>
          </p:cNvPr>
          <p:cNvSpPr/>
          <p:nvPr/>
        </p:nvSpPr>
        <p:spPr>
          <a:xfrm>
            <a:off x="6260154" y="4257920"/>
            <a:ext cx="2471812" cy="830997"/>
          </a:xfrm>
          <a:prstGeom prst="rect">
            <a:avLst/>
          </a:prstGeom>
          <a:noFill/>
        </p:spPr>
        <p:txBody>
          <a:bodyPr wrap="square" lIns="91440" tIns="45720" rIns="91440" bIns="45720">
            <a:spAutoFit/>
          </a:bodyPr>
          <a:lstStyle/>
          <a:p>
            <a:pPr algn="ctr"/>
            <a:r>
              <a:rPr lang="en-US" sz="2400" b="1" cap="none" spc="0" dirty="0">
                <a:ln w="1905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Game </a:t>
            </a:r>
          </a:p>
          <a:p>
            <a:pPr algn="ctr"/>
            <a:r>
              <a:rPr lang="en-US" sz="2400" b="1" cap="none" spc="0" dirty="0">
                <a:ln w="1905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Completed!</a:t>
            </a:r>
          </a:p>
        </p:txBody>
      </p:sp>
    </p:spTree>
    <p:extLst>
      <p:ext uri="{BB962C8B-B14F-4D97-AF65-F5344CB8AC3E}">
        <p14:creationId xmlns:p14="http://schemas.microsoft.com/office/powerpoint/2010/main" val="1821580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500"/>
                                        <p:tgtEl>
                                          <p:spTgt spid="16">
                                            <p:txEl>
                                              <p:pRg st="0" end="0"/>
                                            </p:txEl>
                                          </p:spTgt>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18">
                                            <p:txEl>
                                              <p:pRg st="0" end="0"/>
                                            </p:txEl>
                                          </p:spTgt>
                                        </p:tgtEl>
                                        <p:attrNameLst>
                                          <p:attrName>style.visibility</p:attrName>
                                        </p:attrNameLst>
                                      </p:cBhvr>
                                      <p:to>
                                        <p:strVal val="visible"/>
                                      </p:to>
                                    </p:set>
                                    <p:animEffect transition="in" filter="fade">
                                      <p:cBhvr>
                                        <p:cTn id="51" dur="500"/>
                                        <p:tgtEl>
                                          <p:spTgt spid="1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4">
                                            <p:txEl>
                                              <p:pRg st="0" end="0"/>
                                            </p:txEl>
                                          </p:spTgt>
                                        </p:tgtEl>
                                        <p:attrNameLst>
                                          <p:attrName>style.visibility</p:attrName>
                                        </p:attrNameLst>
                                      </p:cBhvr>
                                      <p:to>
                                        <p:strVal val="visible"/>
                                      </p:to>
                                    </p:set>
                                    <p:animEffect transition="in" filter="fade">
                                      <p:cBhvr>
                                        <p:cTn id="56" dur="500"/>
                                        <p:tgtEl>
                                          <p:spTgt spid="24">
                                            <p:txEl>
                                              <p:pRg st="0" end="0"/>
                                            </p:txEl>
                                          </p:spTgt>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fade">
                                      <p:cBhvr>
                                        <p:cTn id="64" dur="500"/>
                                        <p:tgtEl>
                                          <p:spTgt spid="26">
                                            <p:txEl>
                                              <p:pRg st="0" end="0"/>
                                            </p:txEl>
                                          </p:spTgt>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27">
                                            <p:txEl>
                                              <p:pRg st="0" end="0"/>
                                            </p:txEl>
                                          </p:spTgt>
                                        </p:tgtEl>
                                        <p:attrNameLst>
                                          <p:attrName>style.visibility</p:attrName>
                                        </p:attrNameLst>
                                      </p:cBhvr>
                                      <p:to>
                                        <p:strVal val="visible"/>
                                      </p:to>
                                    </p:set>
                                    <p:animEffect transition="in" filter="fade">
                                      <p:cBhvr>
                                        <p:cTn id="68" dur="500"/>
                                        <p:tgtEl>
                                          <p:spTgt spid="27">
                                            <p:txEl>
                                              <p:pRg st="0" end="0"/>
                                            </p:txEl>
                                          </p:spTgt>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28">
                                            <p:txEl>
                                              <p:pRg st="0" end="0"/>
                                            </p:txEl>
                                          </p:spTgt>
                                        </p:tgtEl>
                                        <p:attrNameLst>
                                          <p:attrName>style.visibility</p:attrName>
                                        </p:attrNameLst>
                                      </p:cBhvr>
                                      <p:to>
                                        <p:strVal val="visible"/>
                                      </p:to>
                                    </p:set>
                                    <p:animEffect transition="in" filter="fade">
                                      <p:cBhvr>
                                        <p:cTn id="72" dur="500"/>
                                        <p:tgtEl>
                                          <p:spTgt spid="2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txEl>
                                              <p:pRg st="0" end="0"/>
                                            </p:txEl>
                                          </p:spTgt>
                                        </p:tgtEl>
                                        <p:attrNameLst>
                                          <p:attrName>style.visibility</p:attrName>
                                        </p:attrNameLst>
                                      </p:cBhvr>
                                      <p:to>
                                        <p:strVal val="visible"/>
                                      </p:to>
                                    </p:set>
                                    <p:animEffect transition="in" filter="fade">
                                      <p:cBhvr>
                                        <p:cTn id="77" dur="500"/>
                                        <p:tgtEl>
                                          <p:spTgt spid="9">
                                            <p:txEl>
                                              <p:pRg st="0" end="0"/>
                                            </p:txEl>
                                          </p:spTgt>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11">
                                            <p:txEl>
                                              <p:pRg st="0" end="0"/>
                                            </p:txEl>
                                          </p:spTgt>
                                        </p:tgtEl>
                                        <p:attrNameLst>
                                          <p:attrName>style.visibility</p:attrName>
                                        </p:attrNameLst>
                                      </p:cBhvr>
                                      <p:to>
                                        <p:strVal val="visible"/>
                                      </p:to>
                                    </p:set>
                                    <p:animEffect transition="in" filter="fade">
                                      <p:cBhvr>
                                        <p:cTn id="85" dur="500"/>
                                        <p:tgtEl>
                                          <p:spTgt spid="11">
                                            <p:txEl>
                                              <p:pRg st="0" end="0"/>
                                            </p:txEl>
                                          </p:spTgt>
                                        </p:tgtEl>
                                      </p:cBhvr>
                                    </p:animEffect>
                                  </p:childTnLst>
                                </p:cTn>
                              </p:par>
                            </p:childTnLst>
                          </p:cTn>
                        </p:par>
                        <p:par>
                          <p:cTn id="86" fill="hold">
                            <p:stCondLst>
                              <p:cond delay="1500"/>
                            </p:stCondLst>
                            <p:childTnLst>
                              <p:par>
                                <p:cTn id="87" presetID="10" presetClass="entr" presetSubtype="0" fill="hold" grpId="0" nodeType="afterEffect">
                                  <p:stCondLst>
                                    <p:cond delay="0"/>
                                  </p:stCondLst>
                                  <p:childTnLst>
                                    <p:set>
                                      <p:cBhvr>
                                        <p:cTn id="88" dur="1" fill="hold">
                                          <p:stCondLst>
                                            <p:cond delay="0"/>
                                          </p:stCondLst>
                                        </p:cTn>
                                        <p:tgtEl>
                                          <p:spTgt spid="12">
                                            <p:txEl>
                                              <p:pRg st="0" end="0"/>
                                            </p:txEl>
                                          </p:spTgt>
                                        </p:tgtEl>
                                        <p:attrNameLst>
                                          <p:attrName>style.visibility</p:attrName>
                                        </p:attrNameLst>
                                      </p:cBhvr>
                                      <p:to>
                                        <p:strVal val="visible"/>
                                      </p:to>
                                    </p:set>
                                    <p:animEffect transition="in" filter="fade">
                                      <p:cBhvr>
                                        <p:cTn id="89" dur="500"/>
                                        <p:tgtEl>
                                          <p:spTgt spid="12">
                                            <p:txEl>
                                              <p:pRg st="0" end="0"/>
                                            </p:txEl>
                                          </p:spTgt>
                                        </p:tgtEl>
                                      </p:cBhvr>
                                    </p:animEffect>
                                  </p:childTnLst>
                                </p:cTn>
                              </p:par>
                            </p:childTnLst>
                          </p:cTn>
                        </p:par>
                        <p:par>
                          <p:cTn id="90" fill="hold">
                            <p:stCondLst>
                              <p:cond delay="2000"/>
                            </p:stCondLst>
                            <p:childTnLst>
                              <p:par>
                                <p:cTn id="91" presetID="10" presetClass="entr" presetSubtype="0" fill="hold" grpId="0" nodeType="afterEffect">
                                  <p:stCondLst>
                                    <p:cond delay="0"/>
                                  </p:stCondLst>
                                  <p:childTnLst>
                                    <p:set>
                                      <p:cBhvr>
                                        <p:cTn id="92" dur="1" fill="hold">
                                          <p:stCondLst>
                                            <p:cond delay="0"/>
                                          </p:stCondLst>
                                        </p:cTn>
                                        <p:tgtEl>
                                          <p:spTgt spid="13">
                                            <p:txEl>
                                              <p:pRg st="0" end="0"/>
                                            </p:txEl>
                                          </p:spTgt>
                                        </p:tgtEl>
                                        <p:attrNameLst>
                                          <p:attrName>style.visibility</p:attrName>
                                        </p:attrNameLst>
                                      </p:cBhvr>
                                      <p:to>
                                        <p:strVal val="visible"/>
                                      </p:to>
                                    </p:set>
                                    <p:animEffect transition="in" filter="fade">
                                      <p:cBhvr>
                                        <p:cTn id="93" dur="500"/>
                                        <p:tgtEl>
                                          <p:spTgt spid="13">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fade">
                                      <p:cBhvr>
                                        <p:cTn id="98" dur="500"/>
                                        <p:tgtEl>
                                          <p:spTgt spid="19">
                                            <p:txEl>
                                              <p:pRg st="0" end="0"/>
                                            </p:txEl>
                                          </p:spTgt>
                                        </p:tgtEl>
                                      </p:cBhvr>
                                    </p:animEffect>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21">
                                            <p:txEl>
                                              <p:pRg st="0" end="0"/>
                                            </p:txEl>
                                          </p:spTgt>
                                        </p:tgtEl>
                                        <p:attrNameLst>
                                          <p:attrName>style.visibility</p:attrName>
                                        </p:attrNameLst>
                                      </p:cBhvr>
                                      <p:to>
                                        <p:strVal val="visible"/>
                                      </p:to>
                                    </p:set>
                                    <p:animEffect transition="in" filter="fade">
                                      <p:cBhvr>
                                        <p:cTn id="106" dur="500"/>
                                        <p:tgtEl>
                                          <p:spTgt spid="21">
                                            <p:txEl>
                                              <p:pRg st="0" end="0"/>
                                            </p:txEl>
                                          </p:spTgt>
                                        </p:tgtEl>
                                      </p:cBhvr>
                                    </p:animEffect>
                                  </p:childTnLst>
                                </p:cTn>
                              </p:par>
                            </p:childTnLst>
                          </p:cTn>
                        </p:par>
                        <p:par>
                          <p:cTn id="107" fill="hold">
                            <p:stCondLst>
                              <p:cond delay="1500"/>
                            </p:stCondLst>
                            <p:childTnLst>
                              <p:par>
                                <p:cTn id="108" presetID="10" presetClass="entr" presetSubtype="0" fill="hold" grpId="0" nodeType="afterEffect">
                                  <p:stCondLst>
                                    <p:cond delay="0"/>
                                  </p:stCondLst>
                                  <p:childTnLst>
                                    <p:set>
                                      <p:cBhvr>
                                        <p:cTn id="109" dur="1" fill="hold">
                                          <p:stCondLst>
                                            <p:cond delay="0"/>
                                          </p:stCondLst>
                                        </p:cTn>
                                        <p:tgtEl>
                                          <p:spTgt spid="23">
                                            <p:txEl>
                                              <p:pRg st="0" end="0"/>
                                            </p:txEl>
                                          </p:spTgt>
                                        </p:tgtEl>
                                        <p:attrNameLst>
                                          <p:attrName>style.visibility</p:attrName>
                                        </p:attrNameLst>
                                      </p:cBhvr>
                                      <p:to>
                                        <p:strVal val="visible"/>
                                      </p:to>
                                    </p:set>
                                    <p:animEffect transition="in" filter="fade">
                                      <p:cBhvr>
                                        <p:cTn id="110" dur="500"/>
                                        <p:tgtEl>
                                          <p:spTgt spid="23">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9">
                                            <p:txEl>
                                              <p:pRg st="0" end="0"/>
                                            </p:txEl>
                                          </p:spTgt>
                                        </p:tgtEl>
                                        <p:attrNameLst>
                                          <p:attrName>style.visibility</p:attrName>
                                        </p:attrNameLst>
                                      </p:cBhvr>
                                      <p:to>
                                        <p:strVal val="visible"/>
                                      </p:to>
                                    </p:set>
                                    <p:animEffect transition="in" filter="fade">
                                      <p:cBhvr>
                                        <p:cTn id="115" dur="500"/>
                                        <p:tgtEl>
                                          <p:spTgt spid="29">
                                            <p:txEl>
                                              <p:pRg st="0" end="0"/>
                                            </p:txEl>
                                          </p:spTgt>
                                        </p:tgtEl>
                                      </p:cBhvr>
                                    </p:animEffect>
                                  </p:childTnLst>
                                </p:cTn>
                              </p:par>
                            </p:childTnLst>
                          </p:cTn>
                        </p:par>
                        <p:par>
                          <p:cTn id="116" fill="hold">
                            <p:stCondLst>
                              <p:cond delay="500"/>
                            </p:stCondLst>
                            <p:childTnLst>
                              <p:par>
                                <p:cTn id="117" presetID="10" presetClass="entr" presetSubtype="0" fill="hold" nodeType="after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500"/>
                                        <p:tgtEl>
                                          <p:spTgt spid="47"/>
                                        </p:tgtEl>
                                      </p:cBhvr>
                                    </p:animEffec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31">
                                            <p:txEl>
                                              <p:pRg st="0" end="0"/>
                                            </p:txEl>
                                          </p:spTgt>
                                        </p:tgtEl>
                                        <p:attrNameLst>
                                          <p:attrName>style.visibility</p:attrName>
                                        </p:attrNameLst>
                                      </p:cBhvr>
                                      <p:to>
                                        <p:strVal val="visible"/>
                                      </p:to>
                                    </p:set>
                                    <p:animEffect transition="in" filter="fade">
                                      <p:cBhvr>
                                        <p:cTn id="126" dur="500"/>
                                        <p:tgtEl>
                                          <p:spTgt spid="31">
                                            <p:txEl>
                                              <p:pRg st="0" end="0"/>
                                            </p:txEl>
                                          </p:spTgt>
                                        </p:tgtEl>
                                      </p:cBhvr>
                                    </p:animEffect>
                                  </p:childTnLst>
                                </p:cTn>
                              </p:par>
                            </p:childTnLst>
                          </p:cTn>
                        </p:par>
                        <p:par>
                          <p:cTn id="127" fill="hold">
                            <p:stCondLst>
                              <p:cond delay="1500"/>
                            </p:stCondLst>
                            <p:childTnLst>
                              <p:par>
                                <p:cTn id="128" presetID="10" presetClass="entr" presetSubtype="0" fill="hold" grpId="0" nodeType="afterEffect">
                                  <p:stCondLst>
                                    <p:cond delay="0"/>
                                  </p:stCondLst>
                                  <p:childTnLst>
                                    <p:set>
                                      <p:cBhvr>
                                        <p:cTn id="129" dur="1" fill="hold">
                                          <p:stCondLst>
                                            <p:cond delay="0"/>
                                          </p:stCondLst>
                                        </p:cTn>
                                        <p:tgtEl>
                                          <p:spTgt spid="32">
                                            <p:txEl>
                                              <p:pRg st="0" end="0"/>
                                            </p:txEl>
                                          </p:spTgt>
                                        </p:tgtEl>
                                        <p:attrNameLst>
                                          <p:attrName>style.visibility</p:attrName>
                                        </p:attrNameLst>
                                      </p:cBhvr>
                                      <p:to>
                                        <p:strVal val="visible"/>
                                      </p:to>
                                    </p:set>
                                    <p:animEffect transition="in" filter="fade">
                                      <p:cBhvr>
                                        <p:cTn id="130" dur="500"/>
                                        <p:tgtEl>
                                          <p:spTgt spid="32">
                                            <p:txEl>
                                              <p:pRg st="0" end="0"/>
                                            </p:txEl>
                                          </p:spTgt>
                                        </p:tgtEl>
                                      </p:cBhvr>
                                    </p:animEffect>
                                  </p:childTnLst>
                                </p:cTn>
                              </p:par>
                            </p:childTnLst>
                          </p:cTn>
                        </p:par>
                        <p:par>
                          <p:cTn id="131" fill="hold">
                            <p:stCondLst>
                              <p:cond delay="2000"/>
                            </p:stCondLst>
                            <p:childTnLst>
                              <p:par>
                                <p:cTn id="132" presetID="10" presetClass="entr" presetSubtype="0" fill="hold" grpId="0" nodeType="afterEffect">
                                  <p:stCondLst>
                                    <p:cond delay="0"/>
                                  </p:stCondLst>
                                  <p:childTnLst>
                                    <p:set>
                                      <p:cBhvr>
                                        <p:cTn id="133" dur="1" fill="hold">
                                          <p:stCondLst>
                                            <p:cond delay="0"/>
                                          </p:stCondLst>
                                        </p:cTn>
                                        <p:tgtEl>
                                          <p:spTgt spid="33">
                                            <p:txEl>
                                              <p:pRg st="0" end="0"/>
                                            </p:txEl>
                                          </p:spTgt>
                                        </p:tgtEl>
                                        <p:attrNameLst>
                                          <p:attrName>style.visibility</p:attrName>
                                        </p:attrNameLst>
                                      </p:cBhvr>
                                      <p:to>
                                        <p:strVal val="visible"/>
                                      </p:to>
                                    </p:set>
                                    <p:animEffect transition="in" filter="fade">
                                      <p:cBhvr>
                                        <p:cTn id="134"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build="p"/>
      <p:bldP spid="7" grpId="0" build="p"/>
      <p:bldP spid="8" grpId="0" build="p"/>
      <p:bldP spid="9" grpId="0" build="p"/>
      <p:bldP spid="11" grpId="0" build="p"/>
      <p:bldP spid="12" grpId="0" build="p"/>
      <p:bldP spid="13" grpId="0" build="p"/>
      <p:bldP spid="14" grpId="0" build="p"/>
      <p:bldP spid="16" grpId="0" build="p"/>
      <p:bldP spid="17" grpId="0" build="p"/>
      <p:bldP spid="18" grpId="0" build="p"/>
      <p:bldP spid="19" grpId="0" build="p"/>
      <p:bldP spid="21" grpId="0" build="p"/>
      <p:bldP spid="23" grpId="0" build="p"/>
      <p:bldP spid="24" grpId="0" build="p"/>
      <p:bldP spid="26" grpId="0" build="p"/>
      <p:bldP spid="27" grpId="0" build="p"/>
      <p:bldP spid="28" grpId="0" build="p"/>
      <p:bldP spid="29" grpId="0" build="p"/>
      <p:bldP spid="31" grpId="0" build="p"/>
      <p:bldP spid="32" grpId="0" build="p"/>
      <p:bldP spid="33" grpId="0" build="p"/>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A2CF-B25A-4163-B50A-208F3F44E226}"/>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4E0146C4-C291-4699-BA9B-C83687DD67B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E97DCCF1-D7C0-4A84-8AA4-8E2844E4E0DB}"/>
              </a:ext>
            </a:extLst>
          </p:cNvPr>
          <p:cNvSpPr>
            <a:spLocks noGrp="1"/>
          </p:cNvSpPr>
          <p:nvPr>
            <p:ph type="body" sz="quarter" idx="14"/>
          </p:nvPr>
        </p:nvSpPr>
        <p:spPr/>
        <p:txBody>
          <a:bodyPr/>
          <a:lstStyle/>
          <a:p>
            <a:endParaRPr lang="en-NZ"/>
          </a:p>
        </p:txBody>
      </p:sp>
      <p:sp>
        <p:nvSpPr>
          <p:cNvPr id="5" name="Picture Placeholder 4">
            <a:extLst>
              <a:ext uri="{FF2B5EF4-FFF2-40B4-BE49-F238E27FC236}">
                <a16:creationId xmlns:a16="http://schemas.microsoft.com/office/drawing/2014/main" id="{03D5C367-41F3-4DBB-8C25-E0CB198608E0}"/>
              </a:ext>
            </a:extLst>
          </p:cNvPr>
          <p:cNvSpPr>
            <a:spLocks noGrp="1"/>
          </p:cNvSpPr>
          <p:nvPr>
            <p:ph type="pic" sz="quarter" idx="53"/>
          </p:nvPr>
        </p:nvSpPr>
        <p:spPr/>
      </p:sp>
      <p:sp>
        <p:nvSpPr>
          <p:cNvPr id="6" name="Text Placeholder 5">
            <a:extLst>
              <a:ext uri="{FF2B5EF4-FFF2-40B4-BE49-F238E27FC236}">
                <a16:creationId xmlns:a16="http://schemas.microsoft.com/office/drawing/2014/main" id="{355EEACF-CE13-497F-AA9A-E0C56A46E242}"/>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95F4BFD5-DAA2-4326-ABD8-9EDFC2D3EB4B}"/>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4B4CA046-6AAD-4AC1-8A2E-F684ABB30B42}"/>
              </a:ext>
            </a:extLst>
          </p:cNvPr>
          <p:cNvSpPr>
            <a:spLocks noGrp="1"/>
          </p:cNvSpPr>
          <p:nvPr>
            <p:ph type="body" sz="quarter" idx="58"/>
          </p:nvPr>
        </p:nvSpPr>
        <p:spPr/>
        <p:txBody>
          <a:bodyPr/>
          <a:lstStyle/>
          <a:p>
            <a:endParaRPr lang="en-NZ"/>
          </a:p>
        </p:txBody>
      </p:sp>
      <p:sp>
        <p:nvSpPr>
          <p:cNvPr id="9" name="Picture Placeholder 8">
            <a:extLst>
              <a:ext uri="{FF2B5EF4-FFF2-40B4-BE49-F238E27FC236}">
                <a16:creationId xmlns:a16="http://schemas.microsoft.com/office/drawing/2014/main" id="{6DE3719E-933B-4295-A423-E6A7E7FEA3ED}"/>
              </a:ext>
            </a:extLst>
          </p:cNvPr>
          <p:cNvSpPr>
            <a:spLocks noGrp="1"/>
          </p:cNvSpPr>
          <p:nvPr>
            <p:ph type="pic" sz="quarter" idx="59"/>
          </p:nvPr>
        </p:nvSpPr>
        <p:spPr/>
      </p:sp>
      <p:sp>
        <p:nvSpPr>
          <p:cNvPr id="10" name="Text Placeholder 9">
            <a:extLst>
              <a:ext uri="{FF2B5EF4-FFF2-40B4-BE49-F238E27FC236}">
                <a16:creationId xmlns:a16="http://schemas.microsoft.com/office/drawing/2014/main" id="{4E77B675-13E7-432B-B15D-43484FC9221F}"/>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C3E6729C-83E1-48E0-8CF1-A184C7D82464}"/>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5B1B2E29-450C-45CD-A572-4CCF523EFD0E}"/>
              </a:ext>
            </a:extLst>
          </p:cNvPr>
          <p:cNvSpPr>
            <a:spLocks noGrp="1"/>
          </p:cNvSpPr>
          <p:nvPr>
            <p:ph type="body" sz="quarter" idx="63"/>
          </p:nvPr>
        </p:nvSpPr>
        <p:spPr/>
        <p:txBody>
          <a:bodyPr/>
          <a:lstStyle/>
          <a:p>
            <a:endParaRPr lang="en-NZ"/>
          </a:p>
        </p:txBody>
      </p:sp>
      <p:sp>
        <p:nvSpPr>
          <p:cNvPr id="13" name="Picture Placeholder 12">
            <a:extLst>
              <a:ext uri="{FF2B5EF4-FFF2-40B4-BE49-F238E27FC236}">
                <a16:creationId xmlns:a16="http://schemas.microsoft.com/office/drawing/2014/main" id="{B7E3AD7A-56E4-439D-A48C-6F0E377FD94F}"/>
              </a:ext>
            </a:extLst>
          </p:cNvPr>
          <p:cNvSpPr>
            <a:spLocks noGrp="1"/>
          </p:cNvSpPr>
          <p:nvPr>
            <p:ph type="pic" sz="quarter" idx="64"/>
          </p:nvPr>
        </p:nvSpPr>
        <p:spPr/>
      </p:sp>
      <p:sp>
        <p:nvSpPr>
          <p:cNvPr id="14" name="Text Placeholder 13">
            <a:extLst>
              <a:ext uri="{FF2B5EF4-FFF2-40B4-BE49-F238E27FC236}">
                <a16:creationId xmlns:a16="http://schemas.microsoft.com/office/drawing/2014/main" id="{AC5E7EE3-A3FF-46E1-9356-6A54C08B6F74}"/>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75265649-9C72-44C5-8A44-3BE6980BA730}"/>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CE5F3D76-1165-40A9-90B5-DD85C3272E34}"/>
              </a:ext>
            </a:extLst>
          </p:cNvPr>
          <p:cNvSpPr>
            <a:spLocks noGrp="1"/>
          </p:cNvSpPr>
          <p:nvPr>
            <p:ph type="body" sz="quarter" idx="68"/>
          </p:nvPr>
        </p:nvSpPr>
        <p:spPr/>
        <p:txBody>
          <a:bodyPr/>
          <a:lstStyle/>
          <a:p>
            <a:endParaRPr lang="en-NZ"/>
          </a:p>
        </p:txBody>
      </p:sp>
      <p:sp>
        <p:nvSpPr>
          <p:cNvPr id="17" name="Picture Placeholder 16">
            <a:extLst>
              <a:ext uri="{FF2B5EF4-FFF2-40B4-BE49-F238E27FC236}">
                <a16:creationId xmlns:a16="http://schemas.microsoft.com/office/drawing/2014/main" id="{60018DAA-67C8-4C44-8C59-5F464D9333C2}"/>
              </a:ext>
            </a:extLst>
          </p:cNvPr>
          <p:cNvSpPr>
            <a:spLocks noGrp="1"/>
          </p:cNvSpPr>
          <p:nvPr>
            <p:ph type="pic" sz="quarter" idx="69"/>
          </p:nvPr>
        </p:nvSpPr>
        <p:spPr/>
      </p:sp>
      <p:sp>
        <p:nvSpPr>
          <p:cNvPr id="18" name="Text Placeholder 17">
            <a:extLst>
              <a:ext uri="{FF2B5EF4-FFF2-40B4-BE49-F238E27FC236}">
                <a16:creationId xmlns:a16="http://schemas.microsoft.com/office/drawing/2014/main" id="{78C884C7-9546-432E-9A18-007F8E3AD24E}"/>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03477968-83E1-40E0-95FE-4B5180EB7602}"/>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FD6D87BE-D9F6-482E-9B12-A6E489D7A27A}"/>
              </a:ext>
            </a:extLst>
          </p:cNvPr>
          <p:cNvSpPr>
            <a:spLocks noGrp="1"/>
          </p:cNvSpPr>
          <p:nvPr>
            <p:ph type="sldNum" sz="quarter" idx="56"/>
          </p:nvPr>
        </p:nvSpPr>
        <p:spPr/>
        <p:txBody>
          <a:bodyPr/>
          <a:lstStyle/>
          <a:p>
            <a:r>
              <a:rPr lang="en-US"/>
              <a:t>Page </a:t>
            </a:r>
            <a:fld id="{BCD5153B-A88B-49C0-9DC6-81302951326B}" type="slidenum">
              <a:rPr lang="en-US" smtClean="0"/>
              <a:pPr/>
              <a:t>12</a:t>
            </a:fld>
            <a:endParaRPr lang="en-US" dirty="0"/>
          </a:p>
        </p:txBody>
      </p:sp>
      <p:sp>
        <p:nvSpPr>
          <p:cNvPr id="21" name="Rectangle 20">
            <a:extLst>
              <a:ext uri="{FF2B5EF4-FFF2-40B4-BE49-F238E27FC236}">
                <a16:creationId xmlns:a16="http://schemas.microsoft.com/office/drawing/2014/main" id="{AA48A7F0-994D-4403-BBBB-F49678B121B5}"/>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2" name="Picture 2" descr="Pixel Forest Background">
            <a:extLst>
              <a:ext uri="{FF2B5EF4-FFF2-40B4-BE49-F238E27FC236}">
                <a16:creationId xmlns:a16="http://schemas.microsoft.com/office/drawing/2014/main" id="{F8D1F62F-6EC9-4439-9F86-2CC6B590F2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59" r="39100"/>
          <a:stretch/>
        </p:blipFill>
        <p:spPr bwMode="auto">
          <a:xfrm>
            <a:off x="-1" y="0"/>
            <a:ext cx="9143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62660C1-7B21-4293-B68C-776F6A671059}"/>
              </a:ext>
            </a:extLst>
          </p:cNvPr>
          <p:cNvSpPr txBox="1"/>
          <p:nvPr/>
        </p:nvSpPr>
        <p:spPr>
          <a:xfrm>
            <a:off x="-38605" y="2852100"/>
            <a:ext cx="9143999" cy="769441"/>
          </a:xfrm>
          <a:prstGeom prst="rect">
            <a:avLst/>
          </a:prstGeom>
          <a:noFill/>
        </p:spPr>
        <p:txBody>
          <a:bodyPr wrap="square" rtlCol="0">
            <a:spAutoFit/>
          </a:bodyPr>
          <a:lstStyle/>
          <a:p>
            <a:pPr algn="ctr"/>
            <a:r>
              <a:rPr lang="en-NZ" sz="4400" b="1" dirty="0">
                <a:solidFill>
                  <a:schemeClr val="bg1"/>
                </a:solidFill>
                <a:effectLst>
                  <a:outerShdw blurRad="38100" dist="38100" dir="2700000" algn="tl">
                    <a:srgbClr val="000000">
                      <a:alpha val="43137"/>
                    </a:srgbClr>
                  </a:outerShdw>
                </a:effectLst>
                <a:latin typeface="Bell MT" panose="02020503060305020303" pitchFamily="18" charset="0"/>
              </a:rPr>
              <a:t>The end</a:t>
            </a:r>
          </a:p>
        </p:txBody>
      </p:sp>
    </p:spTree>
    <p:extLst>
      <p:ext uri="{BB962C8B-B14F-4D97-AF65-F5344CB8AC3E}">
        <p14:creationId xmlns:p14="http://schemas.microsoft.com/office/powerpoint/2010/main" val="127128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A2CF-B25A-4163-B50A-208F3F44E226}"/>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4E0146C4-C291-4699-BA9B-C83687DD67B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E97DCCF1-D7C0-4A84-8AA4-8E2844E4E0DB}"/>
              </a:ext>
            </a:extLst>
          </p:cNvPr>
          <p:cNvSpPr>
            <a:spLocks noGrp="1"/>
          </p:cNvSpPr>
          <p:nvPr>
            <p:ph type="body" sz="quarter" idx="14"/>
          </p:nvPr>
        </p:nvSpPr>
        <p:spPr/>
        <p:txBody>
          <a:bodyPr/>
          <a:lstStyle/>
          <a:p>
            <a:endParaRPr lang="en-NZ"/>
          </a:p>
        </p:txBody>
      </p:sp>
      <p:pic>
        <p:nvPicPr>
          <p:cNvPr id="25" name="Picture Placeholder 24" descr="A picture containing text, grass, plant, tree&#10;&#10;Description automatically generated">
            <a:extLst>
              <a:ext uri="{FF2B5EF4-FFF2-40B4-BE49-F238E27FC236}">
                <a16:creationId xmlns:a16="http://schemas.microsoft.com/office/drawing/2014/main" id="{02D08153-6D21-4A78-81A9-DDDBCB32C9D8}"/>
              </a:ext>
            </a:extLst>
          </p:cNvPr>
          <p:cNvPicPr>
            <a:picLocks noGrp="1" noChangeAspect="1"/>
          </p:cNvPicPr>
          <p:nvPr>
            <p:ph type="pic" sz="quarter" idx="53"/>
          </p:nvPr>
        </p:nvPicPr>
        <p:blipFill>
          <a:blip r:embed="rId2"/>
          <a:srcRect l="29195" r="29195"/>
          <a:stretch>
            <a:fillRect/>
          </a:stretch>
        </p:blipFill>
        <p:spPr/>
      </p:pic>
      <p:sp>
        <p:nvSpPr>
          <p:cNvPr id="6" name="Text Placeholder 5">
            <a:extLst>
              <a:ext uri="{FF2B5EF4-FFF2-40B4-BE49-F238E27FC236}">
                <a16:creationId xmlns:a16="http://schemas.microsoft.com/office/drawing/2014/main" id="{355EEACF-CE13-497F-AA9A-E0C56A46E242}"/>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95F4BFD5-DAA2-4326-ABD8-9EDFC2D3EB4B}"/>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4B4CA046-6AAD-4AC1-8A2E-F684ABB30B42}"/>
              </a:ext>
            </a:extLst>
          </p:cNvPr>
          <p:cNvSpPr>
            <a:spLocks noGrp="1"/>
          </p:cNvSpPr>
          <p:nvPr>
            <p:ph type="body" sz="quarter" idx="58"/>
          </p:nvPr>
        </p:nvSpPr>
        <p:spPr/>
        <p:txBody>
          <a:bodyPr/>
          <a:lstStyle/>
          <a:p>
            <a:endParaRPr lang="en-NZ"/>
          </a:p>
        </p:txBody>
      </p:sp>
      <p:pic>
        <p:nvPicPr>
          <p:cNvPr id="27" name="Picture Placeholder 26" descr="A picture containing text, grass, plant, tree&#10;&#10;Description automatically generated">
            <a:extLst>
              <a:ext uri="{FF2B5EF4-FFF2-40B4-BE49-F238E27FC236}">
                <a16:creationId xmlns:a16="http://schemas.microsoft.com/office/drawing/2014/main" id="{C2B565CC-CBBC-42B6-B28F-F5CC485C78FC}"/>
              </a:ext>
            </a:extLst>
          </p:cNvPr>
          <p:cNvPicPr>
            <a:picLocks noGrp="1" noChangeAspect="1"/>
          </p:cNvPicPr>
          <p:nvPr>
            <p:ph type="pic" sz="quarter" idx="59"/>
          </p:nvPr>
        </p:nvPicPr>
        <p:blipFill>
          <a:blip r:embed="rId2"/>
          <a:srcRect l="29181" r="29181"/>
          <a:stretch>
            <a:fillRect/>
          </a:stretch>
        </p:blipFill>
        <p:spPr/>
      </p:pic>
      <p:sp>
        <p:nvSpPr>
          <p:cNvPr id="10" name="Text Placeholder 9">
            <a:extLst>
              <a:ext uri="{FF2B5EF4-FFF2-40B4-BE49-F238E27FC236}">
                <a16:creationId xmlns:a16="http://schemas.microsoft.com/office/drawing/2014/main" id="{4E77B675-13E7-432B-B15D-43484FC9221F}"/>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C3E6729C-83E1-48E0-8CF1-A184C7D82464}"/>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5B1B2E29-450C-45CD-A572-4CCF523EFD0E}"/>
              </a:ext>
            </a:extLst>
          </p:cNvPr>
          <p:cNvSpPr>
            <a:spLocks noGrp="1"/>
          </p:cNvSpPr>
          <p:nvPr>
            <p:ph type="body" sz="quarter" idx="63"/>
          </p:nvPr>
        </p:nvSpPr>
        <p:spPr/>
        <p:txBody>
          <a:bodyPr/>
          <a:lstStyle/>
          <a:p>
            <a:endParaRPr lang="en-NZ"/>
          </a:p>
        </p:txBody>
      </p:sp>
      <p:pic>
        <p:nvPicPr>
          <p:cNvPr id="29" name="Picture Placeholder 28" descr="A picture containing text, grass, plant, tree&#10;&#10;Description automatically generated">
            <a:extLst>
              <a:ext uri="{FF2B5EF4-FFF2-40B4-BE49-F238E27FC236}">
                <a16:creationId xmlns:a16="http://schemas.microsoft.com/office/drawing/2014/main" id="{4A178AC3-1E5E-4DC7-94EB-B512DEA6A36B}"/>
              </a:ext>
            </a:extLst>
          </p:cNvPr>
          <p:cNvPicPr>
            <a:picLocks noGrp="1" noChangeAspect="1"/>
          </p:cNvPicPr>
          <p:nvPr>
            <p:ph type="pic" sz="quarter" idx="64"/>
          </p:nvPr>
        </p:nvPicPr>
        <p:blipFill>
          <a:blip r:embed="rId2"/>
          <a:srcRect l="29195" r="29195"/>
          <a:stretch>
            <a:fillRect/>
          </a:stretch>
        </p:blipFill>
        <p:spPr/>
      </p:pic>
      <p:sp>
        <p:nvSpPr>
          <p:cNvPr id="14" name="Text Placeholder 13">
            <a:extLst>
              <a:ext uri="{FF2B5EF4-FFF2-40B4-BE49-F238E27FC236}">
                <a16:creationId xmlns:a16="http://schemas.microsoft.com/office/drawing/2014/main" id="{AC5E7EE3-A3FF-46E1-9356-6A54C08B6F74}"/>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75265649-9C72-44C5-8A44-3BE6980BA730}"/>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CE5F3D76-1165-40A9-90B5-DD85C3272E34}"/>
              </a:ext>
            </a:extLst>
          </p:cNvPr>
          <p:cNvSpPr>
            <a:spLocks noGrp="1"/>
          </p:cNvSpPr>
          <p:nvPr>
            <p:ph type="body" sz="quarter" idx="68"/>
          </p:nvPr>
        </p:nvSpPr>
        <p:spPr/>
        <p:txBody>
          <a:bodyPr/>
          <a:lstStyle/>
          <a:p>
            <a:endParaRPr lang="en-NZ"/>
          </a:p>
        </p:txBody>
      </p:sp>
      <p:pic>
        <p:nvPicPr>
          <p:cNvPr id="31" name="Picture Placeholder 30" descr="A picture containing text, grass, plant, tree&#10;&#10;Description automatically generated">
            <a:extLst>
              <a:ext uri="{FF2B5EF4-FFF2-40B4-BE49-F238E27FC236}">
                <a16:creationId xmlns:a16="http://schemas.microsoft.com/office/drawing/2014/main" id="{1B8D415D-4522-43CD-A17A-DBE703AEC493}"/>
              </a:ext>
            </a:extLst>
          </p:cNvPr>
          <p:cNvPicPr>
            <a:picLocks noGrp="1" noChangeAspect="1"/>
          </p:cNvPicPr>
          <p:nvPr>
            <p:ph type="pic" sz="quarter" idx="69"/>
          </p:nvPr>
        </p:nvPicPr>
        <p:blipFill>
          <a:blip r:embed="rId2"/>
          <a:srcRect l="29181" r="29181"/>
          <a:stretch>
            <a:fillRect/>
          </a:stretch>
        </p:blipFill>
        <p:spPr/>
      </p:pic>
      <p:sp>
        <p:nvSpPr>
          <p:cNvPr id="18" name="Text Placeholder 17">
            <a:extLst>
              <a:ext uri="{FF2B5EF4-FFF2-40B4-BE49-F238E27FC236}">
                <a16:creationId xmlns:a16="http://schemas.microsoft.com/office/drawing/2014/main" id="{78C884C7-9546-432E-9A18-007F8E3AD24E}"/>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03477968-83E1-40E0-95FE-4B5180EB7602}"/>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FD6D87BE-D9F6-482E-9B12-A6E489D7A27A}"/>
              </a:ext>
            </a:extLst>
          </p:cNvPr>
          <p:cNvSpPr>
            <a:spLocks noGrp="1"/>
          </p:cNvSpPr>
          <p:nvPr>
            <p:ph type="sldNum" sz="quarter" idx="56"/>
          </p:nvPr>
        </p:nvSpPr>
        <p:spPr/>
        <p:txBody>
          <a:bodyPr/>
          <a:lstStyle/>
          <a:p>
            <a:r>
              <a:rPr lang="en-US"/>
              <a:t>Page </a:t>
            </a:r>
            <a:fld id="{BCD5153B-A88B-49C0-9DC6-81302951326B}" type="slidenum">
              <a:rPr lang="en-US" smtClean="0"/>
              <a:pPr/>
              <a:t>13</a:t>
            </a:fld>
            <a:endParaRPr lang="en-US" dirty="0"/>
          </a:p>
        </p:txBody>
      </p:sp>
      <p:sp>
        <p:nvSpPr>
          <p:cNvPr id="21" name="Rectangle 20">
            <a:extLst>
              <a:ext uri="{FF2B5EF4-FFF2-40B4-BE49-F238E27FC236}">
                <a16:creationId xmlns:a16="http://schemas.microsoft.com/office/drawing/2014/main" id="{AA48A7F0-994D-4403-BBBB-F49678B121B5}"/>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3" name="Picture 32" descr="A picture containing text, grass, plant, tree&#10;&#10;Description automatically generated">
            <a:extLst>
              <a:ext uri="{FF2B5EF4-FFF2-40B4-BE49-F238E27FC236}">
                <a16:creationId xmlns:a16="http://schemas.microsoft.com/office/drawing/2014/main" id="{F25F8C13-F55B-4D9B-8BE9-5F67B4449631}"/>
              </a:ext>
            </a:extLst>
          </p:cNvPr>
          <p:cNvPicPr>
            <a:picLocks noChangeAspect="1"/>
          </p:cNvPicPr>
          <p:nvPr/>
        </p:nvPicPr>
        <p:blipFill>
          <a:blip r:embed="rId2">
            <a:alphaModFix amt="50000"/>
          </a:blip>
          <a:stretch>
            <a:fillRect/>
          </a:stretch>
        </p:blipFill>
        <p:spPr>
          <a:xfrm>
            <a:off x="0" y="1699680"/>
            <a:ext cx="9144000" cy="3136106"/>
          </a:xfrm>
          <a:prstGeom prst="rect">
            <a:avLst/>
          </a:prstGeom>
        </p:spPr>
      </p:pic>
    </p:spTree>
    <p:extLst>
      <p:ext uri="{BB962C8B-B14F-4D97-AF65-F5344CB8AC3E}">
        <p14:creationId xmlns:p14="http://schemas.microsoft.com/office/powerpoint/2010/main" val="335692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A2CF-B25A-4163-B50A-208F3F44E226}"/>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4E0146C4-C291-4699-BA9B-C83687DD67B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E97DCCF1-D7C0-4A84-8AA4-8E2844E4E0DB}"/>
              </a:ext>
            </a:extLst>
          </p:cNvPr>
          <p:cNvSpPr>
            <a:spLocks noGrp="1"/>
          </p:cNvSpPr>
          <p:nvPr>
            <p:ph type="body" sz="quarter" idx="14"/>
          </p:nvPr>
        </p:nvSpPr>
        <p:spPr/>
        <p:txBody>
          <a:bodyPr/>
          <a:lstStyle/>
          <a:p>
            <a:endParaRPr lang="en-NZ"/>
          </a:p>
        </p:txBody>
      </p:sp>
      <p:pic>
        <p:nvPicPr>
          <p:cNvPr id="25" name="Picture Placeholder 24" descr="A picture containing text, grass, plant, tree&#10;&#10;Description automatically generated">
            <a:extLst>
              <a:ext uri="{FF2B5EF4-FFF2-40B4-BE49-F238E27FC236}">
                <a16:creationId xmlns:a16="http://schemas.microsoft.com/office/drawing/2014/main" id="{02D08153-6D21-4A78-81A9-DDDBCB32C9D8}"/>
              </a:ext>
            </a:extLst>
          </p:cNvPr>
          <p:cNvPicPr>
            <a:picLocks noGrp="1" noChangeAspect="1"/>
          </p:cNvPicPr>
          <p:nvPr>
            <p:ph type="pic" sz="quarter" idx="53"/>
          </p:nvPr>
        </p:nvPicPr>
        <p:blipFill>
          <a:blip r:embed="rId2"/>
          <a:srcRect l="29195" r="29195"/>
          <a:stretch>
            <a:fillRect/>
          </a:stretch>
        </p:blipFill>
        <p:spPr/>
      </p:pic>
      <p:sp>
        <p:nvSpPr>
          <p:cNvPr id="6" name="Text Placeholder 5">
            <a:extLst>
              <a:ext uri="{FF2B5EF4-FFF2-40B4-BE49-F238E27FC236}">
                <a16:creationId xmlns:a16="http://schemas.microsoft.com/office/drawing/2014/main" id="{355EEACF-CE13-497F-AA9A-E0C56A46E242}"/>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95F4BFD5-DAA2-4326-ABD8-9EDFC2D3EB4B}"/>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4B4CA046-6AAD-4AC1-8A2E-F684ABB30B42}"/>
              </a:ext>
            </a:extLst>
          </p:cNvPr>
          <p:cNvSpPr>
            <a:spLocks noGrp="1"/>
          </p:cNvSpPr>
          <p:nvPr>
            <p:ph type="body" sz="quarter" idx="58"/>
          </p:nvPr>
        </p:nvSpPr>
        <p:spPr/>
        <p:txBody>
          <a:bodyPr/>
          <a:lstStyle/>
          <a:p>
            <a:endParaRPr lang="en-NZ"/>
          </a:p>
        </p:txBody>
      </p:sp>
      <p:pic>
        <p:nvPicPr>
          <p:cNvPr id="27" name="Picture Placeholder 26" descr="A picture containing text, grass, plant, tree&#10;&#10;Description automatically generated">
            <a:extLst>
              <a:ext uri="{FF2B5EF4-FFF2-40B4-BE49-F238E27FC236}">
                <a16:creationId xmlns:a16="http://schemas.microsoft.com/office/drawing/2014/main" id="{C2B565CC-CBBC-42B6-B28F-F5CC485C78FC}"/>
              </a:ext>
            </a:extLst>
          </p:cNvPr>
          <p:cNvPicPr>
            <a:picLocks noGrp="1" noChangeAspect="1"/>
          </p:cNvPicPr>
          <p:nvPr>
            <p:ph type="pic" sz="quarter" idx="59"/>
          </p:nvPr>
        </p:nvPicPr>
        <p:blipFill>
          <a:blip r:embed="rId2"/>
          <a:srcRect l="29181" r="29181"/>
          <a:stretch>
            <a:fillRect/>
          </a:stretch>
        </p:blipFill>
        <p:spPr/>
      </p:pic>
      <p:sp>
        <p:nvSpPr>
          <p:cNvPr id="10" name="Text Placeholder 9">
            <a:extLst>
              <a:ext uri="{FF2B5EF4-FFF2-40B4-BE49-F238E27FC236}">
                <a16:creationId xmlns:a16="http://schemas.microsoft.com/office/drawing/2014/main" id="{4E77B675-13E7-432B-B15D-43484FC9221F}"/>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C3E6729C-83E1-48E0-8CF1-A184C7D82464}"/>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5B1B2E29-450C-45CD-A572-4CCF523EFD0E}"/>
              </a:ext>
            </a:extLst>
          </p:cNvPr>
          <p:cNvSpPr>
            <a:spLocks noGrp="1"/>
          </p:cNvSpPr>
          <p:nvPr>
            <p:ph type="body" sz="quarter" idx="63"/>
          </p:nvPr>
        </p:nvSpPr>
        <p:spPr/>
        <p:txBody>
          <a:bodyPr/>
          <a:lstStyle/>
          <a:p>
            <a:endParaRPr lang="en-NZ"/>
          </a:p>
        </p:txBody>
      </p:sp>
      <p:pic>
        <p:nvPicPr>
          <p:cNvPr id="29" name="Picture Placeholder 28" descr="A picture containing text, grass, plant, tree&#10;&#10;Description automatically generated">
            <a:extLst>
              <a:ext uri="{FF2B5EF4-FFF2-40B4-BE49-F238E27FC236}">
                <a16:creationId xmlns:a16="http://schemas.microsoft.com/office/drawing/2014/main" id="{4A178AC3-1E5E-4DC7-94EB-B512DEA6A36B}"/>
              </a:ext>
            </a:extLst>
          </p:cNvPr>
          <p:cNvPicPr>
            <a:picLocks noGrp="1" noChangeAspect="1"/>
          </p:cNvPicPr>
          <p:nvPr>
            <p:ph type="pic" sz="quarter" idx="64"/>
          </p:nvPr>
        </p:nvPicPr>
        <p:blipFill>
          <a:blip r:embed="rId2"/>
          <a:srcRect l="29195" r="29195"/>
          <a:stretch>
            <a:fillRect/>
          </a:stretch>
        </p:blipFill>
        <p:spPr/>
      </p:pic>
      <p:sp>
        <p:nvSpPr>
          <p:cNvPr id="14" name="Text Placeholder 13">
            <a:extLst>
              <a:ext uri="{FF2B5EF4-FFF2-40B4-BE49-F238E27FC236}">
                <a16:creationId xmlns:a16="http://schemas.microsoft.com/office/drawing/2014/main" id="{AC5E7EE3-A3FF-46E1-9356-6A54C08B6F74}"/>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75265649-9C72-44C5-8A44-3BE6980BA730}"/>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CE5F3D76-1165-40A9-90B5-DD85C3272E34}"/>
              </a:ext>
            </a:extLst>
          </p:cNvPr>
          <p:cNvSpPr>
            <a:spLocks noGrp="1"/>
          </p:cNvSpPr>
          <p:nvPr>
            <p:ph type="body" sz="quarter" idx="68"/>
          </p:nvPr>
        </p:nvSpPr>
        <p:spPr/>
        <p:txBody>
          <a:bodyPr/>
          <a:lstStyle/>
          <a:p>
            <a:endParaRPr lang="en-NZ"/>
          </a:p>
        </p:txBody>
      </p:sp>
      <p:pic>
        <p:nvPicPr>
          <p:cNvPr id="31" name="Picture Placeholder 30" descr="A picture containing text, grass, plant, tree&#10;&#10;Description automatically generated">
            <a:extLst>
              <a:ext uri="{FF2B5EF4-FFF2-40B4-BE49-F238E27FC236}">
                <a16:creationId xmlns:a16="http://schemas.microsoft.com/office/drawing/2014/main" id="{1B8D415D-4522-43CD-A17A-DBE703AEC493}"/>
              </a:ext>
            </a:extLst>
          </p:cNvPr>
          <p:cNvPicPr>
            <a:picLocks noGrp="1" noChangeAspect="1"/>
          </p:cNvPicPr>
          <p:nvPr>
            <p:ph type="pic" sz="quarter" idx="69"/>
          </p:nvPr>
        </p:nvPicPr>
        <p:blipFill>
          <a:blip r:embed="rId2"/>
          <a:srcRect l="29181" r="29181"/>
          <a:stretch>
            <a:fillRect/>
          </a:stretch>
        </p:blipFill>
        <p:spPr/>
      </p:pic>
      <p:sp>
        <p:nvSpPr>
          <p:cNvPr id="18" name="Text Placeholder 17">
            <a:extLst>
              <a:ext uri="{FF2B5EF4-FFF2-40B4-BE49-F238E27FC236}">
                <a16:creationId xmlns:a16="http://schemas.microsoft.com/office/drawing/2014/main" id="{78C884C7-9546-432E-9A18-007F8E3AD24E}"/>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03477968-83E1-40E0-95FE-4B5180EB7602}"/>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FD6D87BE-D9F6-482E-9B12-A6E489D7A27A}"/>
              </a:ext>
            </a:extLst>
          </p:cNvPr>
          <p:cNvSpPr>
            <a:spLocks noGrp="1"/>
          </p:cNvSpPr>
          <p:nvPr>
            <p:ph type="sldNum" sz="quarter" idx="56"/>
          </p:nvPr>
        </p:nvSpPr>
        <p:spPr/>
        <p:txBody>
          <a:bodyPr/>
          <a:lstStyle/>
          <a:p>
            <a:r>
              <a:rPr lang="en-US"/>
              <a:t>Page </a:t>
            </a:r>
            <a:fld id="{BCD5153B-A88B-49C0-9DC6-81302951326B}" type="slidenum">
              <a:rPr lang="en-US" smtClean="0"/>
              <a:pPr/>
              <a:t>14</a:t>
            </a:fld>
            <a:endParaRPr lang="en-US" dirty="0"/>
          </a:p>
        </p:txBody>
      </p:sp>
      <p:sp>
        <p:nvSpPr>
          <p:cNvPr id="21" name="Rectangle 20">
            <a:extLst>
              <a:ext uri="{FF2B5EF4-FFF2-40B4-BE49-F238E27FC236}">
                <a16:creationId xmlns:a16="http://schemas.microsoft.com/office/drawing/2014/main" id="{AA48A7F0-994D-4403-BBBB-F49678B121B5}"/>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2" name="Picture 2" descr="blank button | Pixel Art Maker">
            <a:extLst>
              <a:ext uri="{FF2B5EF4-FFF2-40B4-BE49-F238E27FC236}">
                <a16:creationId xmlns:a16="http://schemas.microsoft.com/office/drawing/2014/main" id="{6B70E314-5B9A-459A-8313-E9953D486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484" y="2140614"/>
            <a:ext cx="2869602" cy="114439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hlinkClick r:id="rId4" action="ppaction://hlinksldjump"/>
            <a:extLst>
              <a:ext uri="{FF2B5EF4-FFF2-40B4-BE49-F238E27FC236}">
                <a16:creationId xmlns:a16="http://schemas.microsoft.com/office/drawing/2014/main" id="{626FA21C-17E4-41F6-A03C-FBA2B2D12644}"/>
              </a:ext>
            </a:extLst>
          </p:cNvPr>
          <p:cNvSpPr txBox="1"/>
          <p:nvPr/>
        </p:nvSpPr>
        <p:spPr>
          <a:xfrm>
            <a:off x="3757745" y="2177404"/>
            <a:ext cx="732067" cy="830997"/>
          </a:xfrm>
          <a:prstGeom prst="rect">
            <a:avLst/>
          </a:prstGeom>
          <a:noFill/>
        </p:spPr>
        <p:txBody>
          <a:bodyPr wrap="square" rtlCol="0">
            <a:spAutoFit/>
          </a:bodyPr>
          <a:lstStyle/>
          <a:p>
            <a:pPr algn="ctr"/>
            <a:r>
              <a:rPr lang="en-NZ" sz="4800" dirty="0">
                <a:solidFill>
                  <a:schemeClr val="bg1"/>
                </a:solidFill>
                <a:effectLst>
                  <a:outerShdw blurRad="38100" dist="38100" dir="2700000" algn="tl">
                    <a:srgbClr val="000000">
                      <a:alpha val="43137"/>
                    </a:srgbClr>
                  </a:outerShdw>
                </a:effectLst>
                <a:latin typeface="pxlxxl" panose="02000000000000000000" pitchFamily="2" charset="0"/>
              </a:rPr>
              <a:t>X</a:t>
            </a:r>
          </a:p>
        </p:txBody>
      </p:sp>
      <p:pic>
        <p:nvPicPr>
          <p:cNvPr id="24" name="Picture 4" descr="blank button | Pixel Art Maker">
            <a:extLst>
              <a:ext uri="{FF2B5EF4-FFF2-40B4-BE49-F238E27FC236}">
                <a16:creationId xmlns:a16="http://schemas.microsoft.com/office/drawing/2014/main" id="{B780AECB-DE1A-4D4B-9CB4-E6A6F5273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308" y="3832960"/>
            <a:ext cx="4609373" cy="13071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0E7E15C-B285-4F26-8A09-828FFED2C43B}"/>
              </a:ext>
            </a:extLst>
          </p:cNvPr>
          <p:cNvSpPr txBox="1"/>
          <p:nvPr/>
        </p:nvSpPr>
        <p:spPr>
          <a:xfrm>
            <a:off x="3187915" y="4019330"/>
            <a:ext cx="1221759" cy="923330"/>
          </a:xfrm>
          <a:prstGeom prst="rect">
            <a:avLst/>
          </a:prstGeom>
          <a:noFill/>
        </p:spPr>
        <p:txBody>
          <a:bodyPr wrap="square" rtlCol="0">
            <a:spAutoFit/>
          </a:bodyPr>
          <a:lstStyle/>
          <a:p>
            <a:pPr algn="ctr"/>
            <a:r>
              <a:rPr lang="en-NZ" sz="5400" dirty="0">
                <a:solidFill>
                  <a:schemeClr val="bg1"/>
                </a:solidFill>
                <a:effectLst>
                  <a:outerShdw blurRad="38100" dist="38100" dir="2700000" algn="tl">
                    <a:srgbClr val="000000">
                      <a:alpha val="43137"/>
                    </a:srgbClr>
                  </a:outerShdw>
                </a:effectLst>
                <a:latin typeface="pxlxxl" panose="02000000000000000000" pitchFamily="2" charset="0"/>
              </a:rPr>
              <a:t>LIVES:</a:t>
            </a:r>
            <a:r>
              <a:rPr lang="en-NZ" sz="4800" dirty="0">
                <a:solidFill>
                  <a:schemeClr val="bg1"/>
                </a:solidFill>
                <a:effectLst>
                  <a:outerShdw blurRad="38100" dist="38100" dir="2700000" algn="tl">
                    <a:srgbClr val="000000">
                      <a:alpha val="43137"/>
                    </a:srgbClr>
                  </a:outerShdw>
                </a:effectLst>
                <a:latin typeface="pxlxxl" panose="02000000000000000000" pitchFamily="2" charset="0"/>
              </a:rPr>
              <a:t> </a:t>
            </a:r>
          </a:p>
        </p:txBody>
      </p:sp>
      <p:pic>
        <p:nvPicPr>
          <p:cNvPr id="2050" name="Picture 2">
            <a:extLst>
              <a:ext uri="{FF2B5EF4-FFF2-40B4-BE49-F238E27FC236}">
                <a16:creationId xmlns:a16="http://schemas.microsoft.com/office/drawing/2014/main" id="{29CA98D7-84CA-4FDC-BF49-79B775C428C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0208" b="68651" l="15543" r="46758"/>
                    </a14:imgEffect>
                  </a14:imgLayer>
                </a14:imgProps>
              </a:ext>
              <a:ext uri="{28A0092B-C50C-407E-A947-70E740481C1C}">
                <a14:useLocalDpi xmlns:a14="http://schemas.microsoft.com/office/drawing/2010/main" val="0"/>
              </a:ext>
            </a:extLst>
          </a:blip>
          <a:srcRect l="11641" t="25403" r="49340" b="26544"/>
          <a:stretch/>
        </p:blipFill>
        <p:spPr bwMode="auto">
          <a:xfrm>
            <a:off x="2902878" y="2357700"/>
            <a:ext cx="1065540" cy="6593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blank button | Pixel Art Maker">
            <a:extLst>
              <a:ext uri="{FF2B5EF4-FFF2-40B4-BE49-F238E27FC236}">
                <a16:creationId xmlns:a16="http://schemas.microsoft.com/office/drawing/2014/main" id="{A217334F-AC54-42CC-B3DF-28FC4102C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072" y="1222460"/>
            <a:ext cx="4718291" cy="11443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blank button | Pixel Art Maker">
            <a:extLst>
              <a:ext uri="{FF2B5EF4-FFF2-40B4-BE49-F238E27FC236}">
                <a16:creationId xmlns:a16="http://schemas.microsoft.com/office/drawing/2014/main" id="{6EA23B47-9838-40FD-BCF1-456A69D3D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7633" y="2898718"/>
            <a:ext cx="4609373" cy="130718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C392A77-24A9-44C5-AA42-924885A2CE57}"/>
              </a:ext>
            </a:extLst>
          </p:cNvPr>
          <p:cNvSpPr txBox="1"/>
          <p:nvPr/>
        </p:nvSpPr>
        <p:spPr>
          <a:xfrm>
            <a:off x="3435648" y="1199347"/>
            <a:ext cx="3050936" cy="923330"/>
          </a:xfrm>
          <a:prstGeom prst="rect">
            <a:avLst/>
          </a:prstGeom>
          <a:noFill/>
        </p:spPr>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latin typeface="pxlxxl" panose="02000000000000000000" pitchFamily="2" charset="0"/>
              </a:rPr>
              <a:t>Yeah, I’m ready</a:t>
            </a:r>
            <a:endParaRPr lang="en-NZ" sz="4800" dirty="0">
              <a:solidFill>
                <a:schemeClr val="bg1"/>
              </a:solidFill>
              <a:effectLst>
                <a:outerShdw blurRad="38100" dist="38100" dir="2700000" algn="tl">
                  <a:srgbClr val="000000">
                    <a:alpha val="43137"/>
                  </a:srgbClr>
                </a:outerShdw>
              </a:effectLst>
              <a:latin typeface="pxlxxl" panose="02000000000000000000" pitchFamily="2" charset="0"/>
            </a:endParaRPr>
          </a:p>
        </p:txBody>
      </p:sp>
      <p:sp>
        <p:nvSpPr>
          <p:cNvPr id="33" name="TextBox 32">
            <a:extLst>
              <a:ext uri="{FF2B5EF4-FFF2-40B4-BE49-F238E27FC236}">
                <a16:creationId xmlns:a16="http://schemas.microsoft.com/office/drawing/2014/main" id="{407F3B68-DC72-4240-B242-27B65680267C}"/>
              </a:ext>
            </a:extLst>
          </p:cNvPr>
          <p:cNvSpPr txBox="1"/>
          <p:nvPr/>
        </p:nvSpPr>
        <p:spPr>
          <a:xfrm>
            <a:off x="2968030" y="3048573"/>
            <a:ext cx="2863534" cy="923330"/>
          </a:xfrm>
          <a:prstGeom prst="rect">
            <a:avLst/>
          </a:prstGeom>
          <a:noFill/>
        </p:spPr>
        <p:txBody>
          <a:bodyPr wrap="square" rtlCol="0">
            <a:spAutoFit/>
          </a:bodyPr>
          <a:lstStyle/>
          <a:p>
            <a:pPr algn="ctr"/>
            <a:r>
              <a:rPr lang="en-NZ" sz="5400" dirty="0">
                <a:solidFill>
                  <a:schemeClr val="bg1"/>
                </a:solidFill>
                <a:effectLst>
                  <a:outerShdw blurRad="38100" dist="38100" dir="2700000" algn="tl">
                    <a:srgbClr val="000000">
                      <a:alpha val="43137"/>
                    </a:srgbClr>
                  </a:outerShdw>
                </a:effectLst>
                <a:latin typeface="pxlxxl" panose="02000000000000000000" pitchFamily="2" charset="0"/>
              </a:rPr>
              <a:t>No, not yet</a:t>
            </a:r>
            <a:endParaRPr lang="en-NZ" sz="4800" dirty="0">
              <a:solidFill>
                <a:schemeClr val="bg1"/>
              </a:solidFill>
              <a:effectLst>
                <a:outerShdw blurRad="38100" dist="38100" dir="2700000" algn="tl">
                  <a:srgbClr val="000000">
                    <a:alpha val="43137"/>
                  </a:srgbClr>
                </a:outerShdw>
              </a:effectLst>
              <a:latin typeface="pxlxxl" panose="02000000000000000000" pitchFamily="2" charset="0"/>
            </a:endParaRPr>
          </a:p>
        </p:txBody>
      </p:sp>
    </p:spTree>
    <p:extLst>
      <p:ext uri="{BB962C8B-B14F-4D97-AF65-F5344CB8AC3E}">
        <p14:creationId xmlns:p14="http://schemas.microsoft.com/office/powerpoint/2010/main" val="161452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A2CF-B25A-4163-B50A-208F3F44E226}"/>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4E0146C4-C291-4699-BA9B-C83687DD67B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E97DCCF1-D7C0-4A84-8AA4-8E2844E4E0DB}"/>
              </a:ext>
            </a:extLst>
          </p:cNvPr>
          <p:cNvSpPr>
            <a:spLocks noGrp="1"/>
          </p:cNvSpPr>
          <p:nvPr>
            <p:ph type="body" sz="quarter" idx="14"/>
          </p:nvPr>
        </p:nvSpPr>
        <p:spPr/>
        <p:txBody>
          <a:bodyPr/>
          <a:lstStyle/>
          <a:p>
            <a:endParaRPr lang="en-NZ"/>
          </a:p>
        </p:txBody>
      </p:sp>
      <p:sp>
        <p:nvSpPr>
          <p:cNvPr id="5" name="Picture Placeholder 4">
            <a:extLst>
              <a:ext uri="{FF2B5EF4-FFF2-40B4-BE49-F238E27FC236}">
                <a16:creationId xmlns:a16="http://schemas.microsoft.com/office/drawing/2014/main" id="{03D5C367-41F3-4DBB-8C25-E0CB198608E0}"/>
              </a:ext>
            </a:extLst>
          </p:cNvPr>
          <p:cNvSpPr>
            <a:spLocks noGrp="1"/>
          </p:cNvSpPr>
          <p:nvPr>
            <p:ph type="pic" sz="quarter" idx="53"/>
          </p:nvPr>
        </p:nvSpPr>
        <p:spPr/>
      </p:sp>
      <p:sp>
        <p:nvSpPr>
          <p:cNvPr id="6" name="Text Placeholder 5">
            <a:extLst>
              <a:ext uri="{FF2B5EF4-FFF2-40B4-BE49-F238E27FC236}">
                <a16:creationId xmlns:a16="http://schemas.microsoft.com/office/drawing/2014/main" id="{355EEACF-CE13-497F-AA9A-E0C56A46E242}"/>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95F4BFD5-DAA2-4326-ABD8-9EDFC2D3EB4B}"/>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4B4CA046-6AAD-4AC1-8A2E-F684ABB30B42}"/>
              </a:ext>
            </a:extLst>
          </p:cNvPr>
          <p:cNvSpPr>
            <a:spLocks noGrp="1"/>
          </p:cNvSpPr>
          <p:nvPr>
            <p:ph type="body" sz="quarter" idx="58"/>
          </p:nvPr>
        </p:nvSpPr>
        <p:spPr/>
        <p:txBody>
          <a:bodyPr/>
          <a:lstStyle/>
          <a:p>
            <a:endParaRPr lang="en-NZ"/>
          </a:p>
        </p:txBody>
      </p:sp>
      <p:sp>
        <p:nvSpPr>
          <p:cNvPr id="9" name="Picture Placeholder 8">
            <a:extLst>
              <a:ext uri="{FF2B5EF4-FFF2-40B4-BE49-F238E27FC236}">
                <a16:creationId xmlns:a16="http://schemas.microsoft.com/office/drawing/2014/main" id="{6DE3719E-933B-4295-A423-E6A7E7FEA3ED}"/>
              </a:ext>
            </a:extLst>
          </p:cNvPr>
          <p:cNvSpPr>
            <a:spLocks noGrp="1"/>
          </p:cNvSpPr>
          <p:nvPr>
            <p:ph type="pic" sz="quarter" idx="59"/>
          </p:nvPr>
        </p:nvSpPr>
        <p:spPr/>
      </p:sp>
      <p:sp>
        <p:nvSpPr>
          <p:cNvPr id="10" name="Text Placeholder 9">
            <a:extLst>
              <a:ext uri="{FF2B5EF4-FFF2-40B4-BE49-F238E27FC236}">
                <a16:creationId xmlns:a16="http://schemas.microsoft.com/office/drawing/2014/main" id="{4E77B675-13E7-432B-B15D-43484FC9221F}"/>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C3E6729C-83E1-48E0-8CF1-A184C7D82464}"/>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5B1B2E29-450C-45CD-A572-4CCF523EFD0E}"/>
              </a:ext>
            </a:extLst>
          </p:cNvPr>
          <p:cNvSpPr>
            <a:spLocks noGrp="1"/>
          </p:cNvSpPr>
          <p:nvPr>
            <p:ph type="body" sz="quarter" idx="63"/>
          </p:nvPr>
        </p:nvSpPr>
        <p:spPr/>
        <p:txBody>
          <a:bodyPr/>
          <a:lstStyle/>
          <a:p>
            <a:endParaRPr lang="en-NZ"/>
          </a:p>
        </p:txBody>
      </p:sp>
      <p:sp>
        <p:nvSpPr>
          <p:cNvPr id="13" name="Picture Placeholder 12">
            <a:extLst>
              <a:ext uri="{FF2B5EF4-FFF2-40B4-BE49-F238E27FC236}">
                <a16:creationId xmlns:a16="http://schemas.microsoft.com/office/drawing/2014/main" id="{B7E3AD7A-56E4-439D-A48C-6F0E377FD94F}"/>
              </a:ext>
            </a:extLst>
          </p:cNvPr>
          <p:cNvSpPr>
            <a:spLocks noGrp="1"/>
          </p:cNvSpPr>
          <p:nvPr>
            <p:ph type="pic" sz="quarter" idx="64"/>
          </p:nvPr>
        </p:nvSpPr>
        <p:spPr/>
      </p:sp>
      <p:sp>
        <p:nvSpPr>
          <p:cNvPr id="14" name="Text Placeholder 13">
            <a:extLst>
              <a:ext uri="{FF2B5EF4-FFF2-40B4-BE49-F238E27FC236}">
                <a16:creationId xmlns:a16="http://schemas.microsoft.com/office/drawing/2014/main" id="{AC5E7EE3-A3FF-46E1-9356-6A54C08B6F74}"/>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75265649-9C72-44C5-8A44-3BE6980BA730}"/>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CE5F3D76-1165-40A9-90B5-DD85C3272E34}"/>
              </a:ext>
            </a:extLst>
          </p:cNvPr>
          <p:cNvSpPr>
            <a:spLocks noGrp="1"/>
          </p:cNvSpPr>
          <p:nvPr>
            <p:ph type="body" sz="quarter" idx="68"/>
          </p:nvPr>
        </p:nvSpPr>
        <p:spPr/>
        <p:txBody>
          <a:bodyPr/>
          <a:lstStyle/>
          <a:p>
            <a:endParaRPr lang="en-NZ"/>
          </a:p>
        </p:txBody>
      </p:sp>
      <p:sp>
        <p:nvSpPr>
          <p:cNvPr id="17" name="Picture Placeholder 16">
            <a:extLst>
              <a:ext uri="{FF2B5EF4-FFF2-40B4-BE49-F238E27FC236}">
                <a16:creationId xmlns:a16="http://schemas.microsoft.com/office/drawing/2014/main" id="{60018DAA-67C8-4C44-8C59-5F464D9333C2}"/>
              </a:ext>
            </a:extLst>
          </p:cNvPr>
          <p:cNvSpPr>
            <a:spLocks noGrp="1"/>
          </p:cNvSpPr>
          <p:nvPr>
            <p:ph type="pic" sz="quarter" idx="69"/>
          </p:nvPr>
        </p:nvSpPr>
        <p:spPr/>
      </p:sp>
      <p:sp>
        <p:nvSpPr>
          <p:cNvPr id="18" name="Text Placeholder 17">
            <a:extLst>
              <a:ext uri="{FF2B5EF4-FFF2-40B4-BE49-F238E27FC236}">
                <a16:creationId xmlns:a16="http://schemas.microsoft.com/office/drawing/2014/main" id="{78C884C7-9546-432E-9A18-007F8E3AD24E}"/>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03477968-83E1-40E0-95FE-4B5180EB7602}"/>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FD6D87BE-D9F6-482E-9B12-A6E489D7A27A}"/>
              </a:ext>
            </a:extLst>
          </p:cNvPr>
          <p:cNvSpPr>
            <a:spLocks noGrp="1"/>
          </p:cNvSpPr>
          <p:nvPr>
            <p:ph type="sldNum" sz="quarter" idx="56"/>
          </p:nvPr>
        </p:nvSpPr>
        <p:spPr/>
        <p:txBody>
          <a:bodyPr/>
          <a:lstStyle/>
          <a:p>
            <a:r>
              <a:rPr lang="en-US"/>
              <a:t>Page </a:t>
            </a:r>
            <a:fld id="{BCD5153B-A88B-49C0-9DC6-81302951326B}" type="slidenum">
              <a:rPr lang="en-US" smtClean="0"/>
              <a:pPr/>
              <a:t>15</a:t>
            </a:fld>
            <a:endParaRPr lang="en-US" dirty="0"/>
          </a:p>
        </p:txBody>
      </p:sp>
      <p:sp>
        <p:nvSpPr>
          <p:cNvPr id="21" name="Rectangle 20">
            <a:extLst>
              <a:ext uri="{FF2B5EF4-FFF2-40B4-BE49-F238E27FC236}">
                <a16:creationId xmlns:a16="http://schemas.microsoft.com/office/drawing/2014/main" id="{AA48A7F0-994D-4403-BBBB-F49678B121B5}"/>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2" name="Picture 2" descr="Pixel Forest Background">
            <a:extLst>
              <a:ext uri="{FF2B5EF4-FFF2-40B4-BE49-F238E27FC236}">
                <a16:creationId xmlns:a16="http://schemas.microsoft.com/office/drawing/2014/main" id="{F8D1F62F-6EC9-4439-9F86-2CC6B590F224}"/>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15159" r="39100"/>
          <a:stretch/>
        </p:blipFill>
        <p:spPr bwMode="auto">
          <a:xfrm>
            <a:off x="-1" y="0"/>
            <a:ext cx="9143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62660C1-7B21-4293-B68C-776F6A671059}"/>
              </a:ext>
            </a:extLst>
          </p:cNvPr>
          <p:cNvSpPr txBox="1"/>
          <p:nvPr/>
        </p:nvSpPr>
        <p:spPr>
          <a:xfrm>
            <a:off x="-158569" y="970628"/>
            <a:ext cx="9143999" cy="769441"/>
          </a:xfrm>
          <a:prstGeom prst="rect">
            <a:avLst/>
          </a:prstGeom>
          <a:noFill/>
        </p:spPr>
        <p:txBody>
          <a:bodyPr wrap="square" rtlCol="0">
            <a:spAutoFit/>
          </a:bodyPr>
          <a:lstStyle/>
          <a:p>
            <a:pPr algn="ctr"/>
            <a:r>
              <a:rPr lang="en-NZ" sz="4400" b="1" dirty="0">
                <a:solidFill>
                  <a:schemeClr val="bg1"/>
                </a:solidFill>
                <a:effectLst>
                  <a:outerShdw blurRad="38100" dist="38100" dir="2700000" algn="tl">
                    <a:srgbClr val="000000">
                      <a:alpha val="43137"/>
                    </a:srgbClr>
                  </a:outerShdw>
                </a:effectLst>
                <a:latin typeface="Mistral" panose="03090702030407020403" pitchFamily="66" charset="0"/>
              </a:rPr>
              <a:t>Story</a:t>
            </a:r>
          </a:p>
        </p:txBody>
      </p:sp>
      <p:sp>
        <p:nvSpPr>
          <p:cNvPr id="26" name="TextBox 25">
            <a:extLst>
              <a:ext uri="{FF2B5EF4-FFF2-40B4-BE49-F238E27FC236}">
                <a16:creationId xmlns:a16="http://schemas.microsoft.com/office/drawing/2014/main" id="{2F03DB68-24EF-4164-B6C0-55D3580EC191}"/>
              </a:ext>
            </a:extLst>
          </p:cNvPr>
          <p:cNvSpPr txBox="1"/>
          <p:nvPr/>
        </p:nvSpPr>
        <p:spPr>
          <a:xfrm>
            <a:off x="2251212" y="2115869"/>
            <a:ext cx="4681056" cy="2862322"/>
          </a:xfrm>
          <a:prstGeom prst="rect">
            <a:avLst/>
          </a:prstGeom>
          <a:noFill/>
          <a:ln>
            <a:noFill/>
          </a:ln>
          <a:effectLst>
            <a:outerShdw blurRad="304800" dist="38100" dir="5400000" algn="t" rotWithShape="0">
              <a:prstClr val="black"/>
            </a:outerShdw>
          </a:effectLst>
        </p:spPr>
        <p:txBody>
          <a:bodyPr wrap="square">
            <a:spAutoFit/>
          </a:bodyPr>
          <a:lstStyle/>
          <a:p>
            <a:r>
              <a:rPr lang="en-US" dirty="0">
                <a:solidFill>
                  <a:schemeClr val="bg1"/>
                </a:solidFill>
                <a:latin typeface="Footlight MT Light" panose="0204060206030A020304" pitchFamily="18" charset="0"/>
              </a:rPr>
              <a:t>Dangerous Dag is a professional pie connoisseur working at a fancy restaurant in town. But that isn’t the end for him, he has always been searching for the most perfect pie in the world.</a:t>
            </a:r>
          </a:p>
          <a:p>
            <a:r>
              <a:rPr lang="en-US" dirty="0">
                <a:solidFill>
                  <a:schemeClr val="bg1"/>
                </a:solidFill>
                <a:latin typeface="Footlight MT Light" panose="0204060206030A020304" pitchFamily="18" charset="0"/>
              </a:rPr>
              <a:t>One day, he heard from a new work mate about the whereabouts of the thing he has been pursuing. Nothing could stop Dag, he ventured into the forest hoping to find the perfect pie.</a:t>
            </a:r>
          </a:p>
          <a:p>
            <a:endParaRPr lang="en-US" dirty="0">
              <a:solidFill>
                <a:schemeClr val="bg1"/>
              </a:solidFill>
              <a:latin typeface="Footlight MT Light" panose="0204060206030A020304" pitchFamily="18" charset="0"/>
            </a:endParaRPr>
          </a:p>
        </p:txBody>
      </p:sp>
      <p:pic>
        <p:nvPicPr>
          <p:cNvPr id="28" name="Picture 4" descr="blank button | Pixel Art Maker">
            <a:extLst>
              <a:ext uri="{FF2B5EF4-FFF2-40B4-BE49-F238E27FC236}">
                <a16:creationId xmlns:a16="http://schemas.microsoft.com/office/drawing/2014/main" id="{886CDBE3-AD74-4A61-89F2-9C3562A9E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07" y="4755723"/>
            <a:ext cx="2662779" cy="130718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hlinkClick r:id="rId5" action="ppaction://hlinksldjump"/>
            <a:extLst>
              <a:ext uri="{FF2B5EF4-FFF2-40B4-BE49-F238E27FC236}">
                <a16:creationId xmlns:a16="http://schemas.microsoft.com/office/drawing/2014/main" id="{9A0DA1DC-CE41-459D-B4CA-B011B58AAE55}"/>
              </a:ext>
            </a:extLst>
          </p:cNvPr>
          <p:cNvSpPr txBox="1"/>
          <p:nvPr/>
        </p:nvSpPr>
        <p:spPr>
          <a:xfrm>
            <a:off x="-149061" y="4871709"/>
            <a:ext cx="2565686"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BACK</a:t>
            </a:r>
          </a:p>
        </p:txBody>
      </p:sp>
      <p:pic>
        <p:nvPicPr>
          <p:cNvPr id="30" name="Picture 2" descr="blank button | Pixel Art Maker">
            <a:extLst>
              <a:ext uri="{FF2B5EF4-FFF2-40B4-BE49-F238E27FC236}">
                <a16:creationId xmlns:a16="http://schemas.microsoft.com/office/drawing/2014/main" id="{1B4C21F4-ADD9-B70B-8661-2113B979F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3101" y="5050814"/>
            <a:ext cx="2155558" cy="98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34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A2CF-B25A-4163-B50A-208F3F44E226}"/>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4E0146C4-C291-4699-BA9B-C83687DD67B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E97DCCF1-D7C0-4A84-8AA4-8E2844E4E0DB}"/>
              </a:ext>
            </a:extLst>
          </p:cNvPr>
          <p:cNvSpPr>
            <a:spLocks noGrp="1"/>
          </p:cNvSpPr>
          <p:nvPr>
            <p:ph type="body" sz="quarter" idx="14"/>
          </p:nvPr>
        </p:nvSpPr>
        <p:spPr/>
        <p:txBody>
          <a:bodyPr/>
          <a:lstStyle/>
          <a:p>
            <a:endParaRPr lang="en-NZ"/>
          </a:p>
        </p:txBody>
      </p:sp>
      <p:sp>
        <p:nvSpPr>
          <p:cNvPr id="5" name="Picture Placeholder 4">
            <a:extLst>
              <a:ext uri="{FF2B5EF4-FFF2-40B4-BE49-F238E27FC236}">
                <a16:creationId xmlns:a16="http://schemas.microsoft.com/office/drawing/2014/main" id="{03D5C367-41F3-4DBB-8C25-E0CB198608E0}"/>
              </a:ext>
            </a:extLst>
          </p:cNvPr>
          <p:cNvSpPr>
            <a:spLocks noGrp="1"/>
          </p:cNvSpPr>
          <p:nvPr>
            <p:ph type="pic" sz="quarter" idx="53"/>
          </p:nvPr>
        </p:nvSpPr>
        <p:spPr/>
      </p:sp>
      <p:sp>
        <p:nvSpPr>
          <p:cNvPr id="6" name="Text Placeholder 5">
            <a:extLst>
              <a:ext uri="{FF2B5EF4-FFF2-40B4-BE49-F238E27FC236}">
                <a16:creationId xmlns:a16="http://schemas.microsoft.com/office/drawing/2014/main" id="{355EEACF-CE13-497F-AA9A-E0C56A46E242}"/>
              </a:ext>
            </a:extLst>
          </p:cNvPr>
          <p:cNvSpPr>
            <a:spLocks noGrp="1"/>
          </p:cNvSpPr>
          <p:nvPr>
            <p:ph type="body" sz="quarter" idx="37"/>
          </p:nvPr>
        </p:nvSpPr>
        <p:spPr>
          <a:xfrm>
            <a:off x="2913395" y="2055212"/>
            <a:ext cx="1620000" cy="468000"/>
          </a:xfrm>
        </p:spPr>
        <p:txBody>
          <a:bodyPr/>
          <a:lstStyle/>
          <a:p>
            <a:endParaRPr lang="en-NZ"/>
          </a:p>
        </p:txBody>
      </p:sp>
      <p:sp>
        <p:nvSpPr>
          <p:cNvPr id="7" name="Text Placeholder 6">
            <a:extLst>
              <a:ext uri="{FF2B5EF4-FFF2-40B4-BE49-F238E27FC236}">
                <a16:creationId xmlns:a16="http://schemas.microsoft.com/office/drawing/2014/main" id="{95F4BFD5-DAA2-4326-ABD8-9EDFC2D3EB4B}"/>
              </a:ext>
            </a:extLst>
          </p:cNvPr>
          <p:cNvSpPr>
            <a:spLocks noGrp="1"/>
          </p:cNvSpPr>
          <p:nvPr>
            <p:ph type="body" sz="quarter" idx="38"/>
          </p:nvPr>
        </p:nvSpPr>
        <p:spPr>
          <a:xfrm>
            <a:off x="2913396" y="2659907"/>
            <a:ext cx="1619999" cy="527083"/>
          </a:xfrm>
        </p:spPr>
        <p:txBody>
          <a:bodyPr/>
          <a:lstStyle/>
          <a:p>
            <a:endParaRPr lang="en-NZ"/>
          </a:p>
        </p:txBody>
      </p:sp>
      <p:sp>
        <p:nvSpPr>
          <p:cNvPr id="8" name="Text Placeholder 7">
            <a:extLst>
              <a:ext uri="{FF2B5EF4-FFF2-40B4-BE49-F238E27FC236}">
                <a16:creationId xmlns:a16="http://schemas.microsoft.com/office/drawing/2014/main" id="{4B4CA046-6AAD-4AC1-8A2E-F684ABB30B42}"/>
              </a:ext>
            </a:extLst>
          </p:cNvPr>
          <p:cNvSpPr>
            <a:spLocks noGrp="1"/>
          </p:cNvSpPr>
          <p:nvPr>
            <p:ph type="body" sz="quarter" idx="58"/>
          </p:nvPr>
        </p:nvSpPr>
        <p:spPr/>
        <p:txBody>
          <a:bodyPr/>
          <a:lstStyle/>
          <a:p>
            <a:endParaRPr lang="en-NZ"/>
          </a:p>
        </p:txBody>
      </p:sp>
      <p:sp>
        <p:nvSpPr>
          <p:cNvPr id="9" name="Picture Placeholder 8">
            <a:extLst>
              <a:ext uri="{FF2B5EF4-FFF2-40B4-BE49-F238E27FC236}">
                <a16:creationId xmlns:a16="http://schemas.microsoft.com/office/drawing/2014/main" id="{6DE3719E-933B-4295-A423-E6A7E7FEA3ED}"/>
              </a:ext>
            </a:extLst>
          </p:cNvPr>
          <p:cNvSpPr>
            <a:spLocks noGrp="1"/>
          </p:cNvSpPr>
          <p:nvPr>
            <p:ph type="pic" sz="quarter" idx="59"/>
          </p:nvPr>
        </p:nvSpPr>
        <p:spPr/>
      </p:sp>
      <p:sp>
        <p:nvSpPr>
          <p:cNvPr id="10" name="Text Placeholder 9">
            <a:extLst>
              <a:ext uri="{FF2B5EF4-FFF2-40B4-BE49-F238E27FC236}">
                <a16:creationId xmlns:a16="http://schemas.microsoft.com/office/drawing/2014/main" id="{4E77B675-13E7-432B-B15D-43484FC9221F}"/>
              </a:ext>
            </a:extLst>
          </p:cNvPr>
          <p:cNvSpPr>
            <a:spLocks noGrp="1"/>
          </p:cNvSpPr>
          <p:nvPr>
            <p:ph type="body" sz="quarter" idx="60"/>
          </p:nvPr>
        </p:nvSpPr>
        <p:spPr>
          <a:xfrm>
            <a:off x="7167179" y="2055212"/>
            <a:ext cx="1620000" cy="468000"/>
          </a:xfrm>
        </p:spPr>
        <p:txBody>
          <a:bodyPr/>
          <a:lstStyle/>
          <a:p>
            <a:endParaRPr lang="en-NZ"/>
          </a:p>
        </p:txBody>
      </p:sp>
      <p:sp>
        <p:nvSpPr>
          <p:cNvPr id="11" name="Text Placeholder 10">
            <a:extLst>
              <a:ext uri="{FF2B5EF4-FFF2-40B4-BE49-F238E27FC236}">
                <a16:creationId xmlns:a16="http://schemas.microsoft.com/office/drawing/2014/main" id="{C3E6729C-83E1-48E0-8CF1-A184C7D82464}"/>
              </a:ext>
            </a:extLst>
          </p:cNvPr>
          <p:cNvSpPr>
            <a:spLocks noGrp="1"/>
          </p:cNvSpPr>
          <p:nvPr>
            <p:ph type="body" sz="quarter" idx="61"/>
          </p:nvPr>
        </p:nvSpPr>
        <p:spPr>
          <a:xfrm>
            <a:off x="7167180" y="2659907"/>
            <a:ext cx="1619999" cy="527083"/>
          </a:xfrm>
        </p:spPr>
        <p:txBody>
          <a:bodyPr/>
          <a:lstStyle/>
          <a:p>
            <a:endParaRPr lang="en-NZ"/>
          </a:p>
        </p:txBody>
      </p:sp>
      <p:sp>
        <p:nvSpPr>
          <p:cNvPr id="12" name="Text Placeholder 11">
            <a:extLst>
              <a:ext uri="{FF2B5EF4-FFF2-40B4-BE49-F238E27FC236}">
                <a16:creationId xmlns:a16="http://schemas.microsoft.com/office/drawing/2014/main" id="{5B1B2E29-450C-45CD-A572-4CCF523EFD0E}"/>
              </a:ext>
            </a:extLst>
          </p:cNvPr>
          <p:cNvSpPr>
            <a:spLocks noGrp="1"/>
          </p:cNvSpPr>
          <p:nvPr>
            <p:ph type="body" sz="quarter" idx="63"/>
          </p:nvPr>
        </p:nvSpPr>
        <p:spPr>
          <a:xfrm>
            <a:off x="733975" y="4030504"/>
            <a:ext cx="360000" cy="144000"/>
          </a:xfrm>
        </p:spPr>
        <p:txBody>
          <a:bodyPr/>
          <a:lstStyle/>
          <a:p>
            <a:endParaRPr lang="en-NZ"/>
          </a:p>
        </p:txBody>
      </p:sp>
      <p:sp>
        <p:nvSpPr>
          <p:cNvPr id="13" name="Picture Placeholder 12">
            <a:extLst>
              <a:ext uri="{FF2B5EF4-FFF2-40B4-BE49-F238E27FC236}">
                <a16:creationId xmlns:a16="http://schemas.microsoft.com/office/drawing/2014/main" id="{B7E3AD7A-56E4-439D-A48C-6F0E377FD94F}"/>
              </a:ext>
            </a:extLst>
          </p:cNvPr>
          <p:cNvSpPr>
            <a:spLocks noGrp="1"/>
          </p:cNvSpPr>
          <p:nvPr>
            <p:ph type="pic" sz="quarter" idx="64"/>
          </p:nvPr>
        </p:nvSpPr>
        <p:spPr/>
      </p:sp>
      <p:sp>
        <p:nvSpPr>
          <p:cNvPr id="14" name="Text Placeholder 13">
            <a:extLst>
              <a:ext uri="{FF2B5EF4-FFF2-40B4-BE49-F238E27FC236}">
                <a16:creationId xmlns:a16="http://schemas.microsoft.com/office/drawing/2014/main" id="{AC5E7EE3-A3FF-46E1-9356-6A54C08B6F74}"/>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75265649-9C72-44C5-8A44-3BE6980BA730}"/>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CE5F3D76-1165-40A9-90B5-DD85C3272E34}"/>
              </a:ext>
            </a:extLst>
          </p:cNvPr>
          <p:cNvSpPr>
            <a:spLocks noGrp="1"/>
          </p:cNvSpPr>
          <p:nvPr>
            <p:ph type="body" sz="quarter" idx="68"/>
          </p:nvPr>
        </p:nvSpPr>
        <p:spPr>
          <a:xfrm>
            <a:off x="4987759" y="4030504"/>
            <a:ext cx="360000" cy="144000"/>
          </a:xfrm>
        </p:spPr>
        <p:txBody>
          <a:bodyPr/>
          <a:lstStyle/>
          <a:p>
            <a:endParaRPr lang="en-NZ"/>
          </a:p>
        </p:txBody>
      </p:sp>
      <p:sp>
        <p:nvSpPr>
          <p:cNvPr id="17" name="Picture Placeholder 16">
            <a:extLst>
              <a:ext uri="{FF2B5EF4-FFF2-40B4-BE49-F238E27FC236}">
                <a16:creationId xmlns:a16="http://schemas.microsoft.com/office/drawing/2014/main" id="{60018DAA-67C8-4C44-8C59-5F464D9333C2}"/>
              </a:ext>
            </a:extLst>
          </p:cNvPr>
          <p:cNvSpPr>
            <a:spLocks noGrp="1"/>
          </p:cNvSpPr>
          <p:nvPr>
            <p:ph type="pic" sz="quarter" idx="69"/>
          </p:nvPr>
        </p:nvSpPr>
        <p:spPr/>
      </p:sp>
      <p:sp>
        <p:nvSpPr>
          <p:cNvPr id="18" name="Text Placeholder 17">
            <a:extLst>
              <a:ext uri="{FF2B5EF4-FFF2-40B4-BE49-F238E27FC236}">
                <a16:creationId xmlns:a16="http://schemas.microsoft.com/office/drawing/2014/main" id="{78C884C7-9546-432E-9A18-007F8E3AD24E}"/>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03477968-83E1-40E0-95FE-4B5180EB7602}"/>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FD6D87BE-D9F6-482E-9B12-A6E489D7A27A}"/>
              </a:ext>
            </a:extLst>
          </p:cNvPr>
          <p:cNvSpPr>
            <a:spLocks noGrp="1"/>
          </p:cNvSpPr>
          <p:nvPr>
            <p:ph type="sldNum" sz="quarter" idx="56"/>
          </p:nvPr>
        </p:nvSpPr>
        <p:spPr/>
        <p:txBody>
          <a:bodyPr/>
          <a:lstStyle/>
          <a:p>
            <a:r>
              <a:rPr lang="en-US"/>
              <a:t>Page </a:t>
            </a:r>
            <a:fld id="{BCD5153B-A88B-49C0-9DC6-81302951326B}" type="slidenum">
              <a:rPr lang="en-US" smtClean="0"/>
              <a:pPr/>
              <a:t>16</a:t>
            </a:fld>
            <a:endParaRPr lang="en-US" dirty="0"/>
          </a:p>
        </p:txBody>
      </p:sp>
      <p:sp>
        <p:nvSpPr>
          <p:cNvPr id="21" name="Rectangle 20">
            <a:extLst>
              <a:ext uri="{FF2B5EF4-FFF2-40B4-BE49-F238E27FC236}">
                <a16:creationId xmlns:a16="http://schemas.microsoft.com/office/drawing/2014/main" id="{AA48A7F0-994D-4403-BBBB-F49678B121B5}"/>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2" name="Picture 2" descr="Pixel Forest Background">
            <a:extLst>
              <a:ext uri="{FF2B5EF4-FFF2-40B4-BE49-F238E27FC236}">
                <a16:creationId xmlns:a16="http://schemas.microsoft.com/office/drawing/2014/main" id="{F8D1F62F-6EC9-4439-9F86-2CC6B590F224}"/>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15159" r="39100"/>
          <a:stretch/>
        </p:blipFill>
        <p:spPr bwMode="auto">
          <a:xfrm>
            <a:off x="-1" y="0"/>
            <a:ext cx="9143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62660C1-7B21-4293-B68C-776F6A671059}"/>
              </a:ext>
            </a:extLst>
          </p:cNvPr>
          <p:cNvSpPr txBox="1"/>
          <p:nvPr/>
        </p:nvSpPr>
        <p:spPr>
          <a:xfrm>
            <a:off x="-158569" y="970628"/>
            <a:ext cx="9143999" cy="769441"/>
          </a:xfrm>
          <a:prstGeom prst="rect">
            <a:avLst/>
          </a:prstGeom>
          <a:noFill/>
        </p:spPr>
        <p:txBody>
          <a:bodyPr wrap="square" rtlCol="0">
            <a:spAutoFit/>
          </a:bodyPr>
          <a:lstStyle/>
          <a:p>
            <a:pPr algn="ctr"/>
            <a:r>
              <a:rPr lang="en-NZ" sz="4400" b="1" dirty="0">
                <a:solidFill>
                  <a:schemeClr val="bg1"/>
                </a:solidFill>
                <a:effectLst>
                  <a:outerShdw blurRad="38100" dist="38100" dir="2700000" algn="tl">
                    <a:srgbClr val="000000">
                      <a:alpha val="43137"/>
                    </a:srgbClr>
                  </a:outerShdw>
                </a:effectLst>
                <a:latin typeface="Mistral" panose="03090702030407020403" pitchFamily="66" charset="0"/>
              </a:rPr>
              <a:t>Controls</a:t>
            </a:r>
          </a:p>
        </p:txBody>
      </p:sp>
      <p:pic>
        <p:nvPicPr>
          <p:cNvPr id="28" name="Picture 4" descr="blank button | Pixel Art Maker">
            <a:extLst>
              <a:ext uri="{FF2B5EF4-FFF2-40B4-BE49-F238E27FC236}">
                <a16:creationId xmlns:a16="http://schemas.microsoft.com/office/drawing/2014/main" id="{886CDBE3-AD74-4A61-89F2-9C3562A9E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07" y="4755723"/>
            <a:ext cx="2662779" cy="13071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8 Spacebar Illustrations &amp; Clip Art - iStock">
            <a:extLst>
              <a:ext uri="{FF2B5EF4-FFF2-40B4-BE49-F238E27FC236}">
                <a16:creationId xmlns:a16="http://schemas.microsoft.com/office/drawing/2014/main" id="{7D23D95C-3FC4-4266-A060-FEA51E42AF6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902" b="24510" l="54902" r="94118">
                        <a14:foregroundMark x1="76144" y1="9314" x2="76144" y2="9314"/>
                        <a14:foregroundMark x1="61111" y1="18791" x2="61111" y2="18791"/>
                        <a14:foregroundMark x1="56863" y1="18301" x2="56863" y2="18301"/>
                        <a14:foregroundMark x1="55065" y1="21569" x2="55065" y2="21569"/>
                        <a14:foregroundMark x1="74673" y1="22386" x2="74673" y2="22386"/>
                        <a14:foregroundMark x1="89379" y1="17974" x2="89379" y2="17974"/>
                        <a14:foregroundMark x1="94118" y1="21078" x2="94118" y2="21078"/>
                        <a14:foregroundMark x1="76961" y1="4902" x2="76961" y2="4902"/>
                      </a14:backgroundRemoval>
                    </a14:imgEffect>
                  </a14:imgLayer>
                </a14:imgProps>
              </a:ext>
              <a:ext uri="{28A0092B-C50C-407E-A947-70E740481C1C}">
                <a14:useLocalDpi xmlns:a14="http://schemas.microsoft.com/office/drawing/2010/main" val="0"/>
              </a:ext>
            </a:extLst>
          </a:blip>
          <a:srcRect l="53476" t="2991" r="3563" b="72750"/>
          <a:stretch/>
        </p:blipFill>
        <p:spPr bwMode="auto">
          <a:xfrm>
            <a:off x="860604" y="2212741"/>
            <a:ext cx="1646103" cy="9295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28 Spacebar Illustrations &amp; Clip Art - iStock">
            <a:extLst>
              <a:ext uri="{FF2B5EF4-FFF2-40B4-BE49-F238E27FC236}">
                <a16:creationId xmlns:a16="http://schemas.microsoft.com/office/drawing/2014/main" id="{404F7FD9-473B-4AF5-A5B6-FB87DFDA05A2}"/>
              </a:ext>
            </a:extLst>
          </p:cNvPr>
          <p:cNvPicPr>
            <a:picLocks noChangeAspect="1" noChangeArrowheads="1"/>
          </p:cNvPicPr>
          <p:nvPr/>
        </p:nvPicPr>
        <p:blipFill rotWithShape="1">
          <a:blip r:embed="rId7">
            <a:extLst>
              <a:ext uri="{BEBA8EAE-BF5A-486C-A8C5-ECC9F3942E4B}">
                <a14:imgProps xmlns:a14="http://schemas.microsoft.com/office/drawing/2010/main">
                  <a14:imgLayer r:embed="rId6">
                    <a14:imgEffect>
                      <a14:backgroundRemoval t="48693" b="59804" l="26634" r="57680">
                        <a14:foregroundMark x1="29085" y1="53268" x2="29085" y2="53268"/>
                        <a14:foregroundMark x1="26634" y1="56046" x2="26634" y2="56046"/>
                        <a14:foregroundMark x1="57680" y1="54412" x2="57680" y2="54412"/>
                      </a14:backgroundRemoval>
                    </a14:imgEffect>
                  </a14:imgLayer>
                </a14:imgProps>
              </a:ext>
              <a:ext uri="{28A0092B-C50C-407E-A947-70E740481C1C}">
                <a14:useLocalDpi xmlns:a14="http://schemas.microsoft.com/office/drawing/2010/main" val="0"/>
              </a:ext>
            </a:extLst>
          </a:blip>
          <a:srcRect l="24891" t="47348" r="40934" b="38628"/>
          <a:stretch/>
        </p:blipFill>
        <p:spPr bwMode="auto">
          <a:xfrm>
            <a:off x="6722153" y="2415899"/>
            <a:ext cx="1640813" cy="67331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448384C-121A-45A9-A594-709CCA204846}"/>
              </a:ext>
            </a:extLst>
          </p:cNvPr>
          <p:cNvSpPr txBox="1"/>
          <p:nvPr/>
        </p:nvSpPr>
        <p:spPr>
          <a:xfrm>
            <a:off x="733975" y="3032542"/>
            <a:ext cx="2093939" cy="923330"/>
          </a:xfrm>
          <a:prstGeom prst="rect">
            <a:avLst/>
          </a:prstGeom>
          <a:noFill/>
        </p:spPr>
        <p:txBody>
          <a:bodyPr wrap="square" rtlCol="0">
            <a:spAutoFit/>
          </a:bodyPr>
          <a:lstStyle/>
          <a:p>
            <a:pPr algn="ctr"/>
            <a:r>
              <a:rPr lang="en-NZ" dirty="0">
                <a:ln>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rPr>
              <a:t>Use arrow keys to move left, right and jump (up key)</a:t>
            </a:r>
          </a:p>
        </p:txBody>
      </p:sp>
      <p:sp>
        <p:nvSpPr>
          <p:cNvPr id="34" name="TextBox 33">
            <a:extLst>
              <a:ext uri="{FF2B5EF4-FFF2-40B4-BE49-F238E27FC236}">
                <a16:creationId xmlns:a16="http://schemas.microsoft.com/office/drawing/2014/main" id="{9E0A7C01-FCCD-4C59-98B3-BF50F214D77D}"/>
              </a:ext>
            </a:extLst>
          </p:cNvPr>
          <p:cNvSpPr txBox="1"/>
          <p:nvPr/>
        </p:nvSpPr>
        <p:spPr>
          <a:xfrm>
            <a:off x="6298060" y="3016607"/>
            <a:ext cx="2598521" cy="646331"/>
          </a:xfrm>
          <a:prstGeom prst="rect">
            <a:avLst/>
          </a:prstGeom>
          <a:noFill/>
        </p:spPr>
        <p:txBody>
          <a:bodyPr wrap="square" rtlCol="0">
            <a:spAutoFit/>
          </a:bodyPr>
          <a:lstStyle/>
          <a:p>
            <a:pPr algn="ctr"/>
            <a:r>
              <a:rPr lang="en-NZ" dirty="0">
                <a:ln>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rPr>
              <a:t>Press Enter to interact with objects and people.</a:t>
            </a:r>
          </a:p>
        </p:txBody>
      </p:sp>
      <p:sp>
        <p:nvSpPr>
          <p:cNvPr id="37" name="TextBox 36">
            <a:extLst>
              <a:ext uri="{FF2B5EF4-FFF2-40B4-BE49-F238E27FC236}">
                <a16:creationId xmlns:a16="http://schemas.microsoft.com/office/drawing/2014/main" id="{88C34271-4D4F-4068-AB80-785DC256358C}"/>
              </a:ext>
            </a:extLst>
          </p:cNvPr>
          <p:cNvSpPr txBox="1"/>
          <p:nvPr/>
        </p:nvSpPr>
        <p:spPr>
          <a:xfrm>
            <a:off x="3434625" y="3045212"/>
            <a:ext cx="2093939" cy="646331"/>
          </a:xfrm>
          <a:prstGeom prst="rect">
            <a:avLst/>
          </a:prstGeom>
          <a:noFill/>
        </p:spPr>
        <p:txBody>
          <a:bodyPr wrap="square" rtlCol="0">
            <a:spAutoFit/>
          </a:bodyPr>
          <a:lstStyle/>
          <a:p>
            <a:pPr algn="ctr"/>
            <a:r>
              <a:rPr lang="en-NZ" dirty="0">
                <a:ln>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rPr>
              <a:t>Press Shift to shoot fireballs</a:t>
            </a:r>
          </a:p>
        </p:txBody>
      </p:sp>
      <p:pic>
        <p:nvPicPr>
          <p:cNvPr id="38" name="Picture 2" descr="blank button | Pixel Art Maker">
            <a:extLst>
              <a:ext uri="{FF2B5EF4-FFF2-40B4-BE49-F238E27FC236}">
                <a16:creationId xmlns:a16="http://schemas.microsoft.com/office/drawing/2014/main" id="{F411C274-6D68-49CD-83DD-5A6192BFC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3304" y="4867054"/>
            <a:ext cx="2288795" cy="1144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4,888 Computer Keyboard Keys Stock Photos, Pictures &amp; Royalty-Free Images  - iStock">
            <a:extLst>
              <a:ext uri="{FF2B5EF4-FFF2-40B4-BE49-F238E27FC236}">
                <a16:creationId xmlns:a16="http://schemas.microsoft.com/office/drawing/2014/main" id="{420C5299-C15E-4D8C-B79B-549FF9AD64D3}"/>
              </a:ext>
            </a:extLst>
          </p:cNvPr>
          <p:cNvPicPr>
            <a:picLocks noChangeAspect="1" noChangeArrowheads="1"/>
          </p:cNvPicPr>
          <p:nvPr/>
        </p:nvPicPr>
        <p:blipFill rotWithShape="1">
          <a:blip r:embed="rId9">
            <a:extLst>
              <a:ext uri="{BEBA8EAE-BF5A-486C-A8C5-ECC9F3942E4B}">
                <a14:imgProps xmlns:a14="http://schemas.microsoft.com/office/drawing/2010/main">
                  <a14:imgLayer r:embed="rId6">
                    <a14:imgEffect>
                      <a14:backgroundRemoval t="47818" b="60490" l="4489" r="21716"/>
                    </a14:imgEffect>
                  </a14:imgLayer>
                </a14:imgProps>
              </a:ext>
              <a:ext uri="{28A0092B-C50C-407E-A947-70E740481C1C}">
                <a14:useLocalDpi xmlns:a14="http://schemas.microsoft.com/office/drawing/2010/main" val="0"/>
              </a:ext>
            </a:extLst>
          </a:blip>
          <a:srcRect l="2336" t="46234" r="76131" b="37926"/>
          <a:stretch/>
        </p:blipFill>
        <p:spPr bwMode="auto">
          <a:xfrm>
            <a:off x="3895525" y="2322181"/>
            <a:ext cx="1046009" cy="76944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hlinkClick r:id="rId10" action="ppaction://hlinksldjump"/>
            <a:extLst>
              <a:ext uri="{FF2B5EF4-FFF2-40B4-BE49-F238E27FC236}">
                <a16:creationId xmlns:a16="http://schemas.microsoft.com/office/drawing/2014/main" id="{A91A6C30-8CC5-4612-B4CD-2D3D458195AB}"/>
              </a:ext>
            </a:extLst>
          </p:cNvPr>
          <p:cNvSpPr txBox="1"/>
          <p:nvPr/>
        </p:nvSpPr>
        <p:spPr>
          <a:xfrm>
            <a:off x="-149061" y="4871709"/>
            <a:ext cx="2565686"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BACK</a:t>
            </a:r>
          </a:p>
        </p:txBody>
      </p:sp>
      <p:sp>
        <p:nvSpPr>
          <p:cNvPr id="36" name="TextBox 35">
            <a:hlinkClick r:id="rId10" action="ppaction://hlinksldjump"/>
            <a:extLst>
              <a:ext uri="{FF2B5EF4-FFF2-40B4-BE49-F238E27FC236}">
                <a16:creationId xmlns:a16="http://schemas.microsoft.com/office/drawing/2014/main" id="{FBF3AAF0-62D2-49A6-91E0-A192D9F3F52D}"/>
              </a:ext>
            </a:extLst>
          </p:cNvPr>
          <p:cNvSpPr txBox="1"/>
          <p:nvPr/>
        </p:nvSpPr>
        <p:spPr>
          <a:xfrm>
            <a:off x="6584858" y="4799041"/>
            <a:ext cx="2565686"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NEXT</a:t>
            </a:r>
          </a:p>
        </p:txBody>
      </p:sp>
    </p:spTree>
    <p:extLst>
      <p:ext uri="{BB962C8B-B14F-4D97-AF65-F5344CB8AC3E}">
        <p14:creationId xmlns:p14="http://schemas.microsoft.com/office/powerpoint/2010/main" val="184804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A2CF-B25A-4163-B50A-208F3F44E226}"/>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4E0146C4-C291-4699-BA9B-C83687DD67B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E97DCCF1-D7C0-4A84-8AA4-8E2844E4E0DB}"/>
              </a:ext>
            </a:extLst>
          </p:cNvPr>
          <p:cNvSpPr>
            <a:spLocks noGrp="1"/>
          </p:cNvSpPr>
          <p:nvPr>
            <p:ph type="body" sz="quarter" idx="14"/>
          </p:nvPr>
        </p:nvSpPr>
        <p:spPr/>
        <p:txBody>
          <a:bodyPr/>
          <a:lstStyle/>
          <a:p>
            <a:endParaRPr lang="en-NZ"/>
          </a:p>
        </p:txBody>
      </p:sp>
      <p:sp>
        <p:nvSpPr>
          <p:cNvPr id="5" name="Picture Placeholder 4">
            <a:extLst>
              <a:ext uri="{FF2B5EF4-FFF2-40B4-BE49-F238E27FC236}">
                <a16:creationId xmlns:a16="http://schemas.microsoft.com/office/drawing/2014/main" id="{03D5C367-41F3-4DBB-8C25-E0CB198608E0}"/>
              </a:ext>
            </a:extLst>
          </p:cNvPr>
          <p:cNvSpPr>
            <a:spLocks noGrp="1"/>
          </p:cNvSpPr>
          <p:nvPr>
            <p:ph type="pic" sz="quarter" idx="53"/>
          </p:nvPr>
        </p:nvSpPr>
        <p:spPr/>
      </p:sp>
      <p:sp>
        <p:nvSpPr>
          <p:cNvPr id="6" name="Text Placeholder 5">
            <a:extLst>
              <a:ext uri="{FF2B5EF4-FFF2-40B4-BE49-F238E27FC236}">
                <a16:creationId xmlns:a16="http://schemas.microsoft.com/office/drawing/2014/main" id="{355EEACF-CE13-497F-AA9A-E0C56A46E242}"/>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95F4BFD5-DAA2-4326-ABD8-9EDFC2D3EB4B}"/>
              </a:ext>
            </a:extLst>
          </p:cNvPr>
          <p:cNvSpPr>
            <a:spLocks noGrp="1"/>
          </p:cNvSpPr>
          <p:nvPr>
            <p:ph type="body" sz="quarter" idx="38"/>
          </p:nvPr>
        </p:nvSpPr>
        <p:spPr>
          <a:xfrm>
            <a:off x="2913396" y="2325712"/>
            <a:ext cx="1619999" cy="527083"/>
          </a:xfrm>
        </p:spPr>
        <p:txBody>
          <a:bodyPr/>
          <a:lstStyle/>
          <a:p>
            <a:endParaRPr lang="en-NZ"/>
          </a:p>
        </p:txBody>
      </p:sp>
      <p:sp>
        <p:nvSpPr>
          <p:cNvPr id="8" name="Text Placeholder 7">
            <a:extLst>
              <a:ext uri="{FF2B5EF4-FFF2-40B4-BE49-F238E27FC236}">
                <a16:creationId xmlns:a16="http://schemas.microsoft.com/office/drawing/2014/main" id="{4B4CA046-6AAD-4AC1-8A2E-F684ABB30B42}"/>
              </a:ext>
            </a:extLst>
          </p:cNvPr>
          <p:cNvSpPr>
            <a:spLocks noGrp="1"/>
          </p:cNvSpPr>
          <p:nvPr>
            <p:ph type="body" sz="quarter" idx="58"/>
          </p:nvPr>
        </p:nvSpPr>
        <p:spPr/>
        <p:txBody>
          <a:bodyPr/>
          <a:lstStyle/>
          <a:p>
            <a:endParaRPr lang="en-NZ"/>
          </a:p>
        </p:txBody>
      </p:sp>
      <p:sp>
        <p:nvSpPr>
          <p:cNvPr id="9" name="Picture Placeholder 8">
            <a:extLst>
              <a:ext uri="{FF2B5EF4-FFF2-40B4-BE49-F238E27FC236}">
                <a16:creationId xmlns:a16="http://schemas.microsoft.com/office/drawing/2014/main" id="{6DE3719E-933B-4295-A423-E6A7E7FEA3ED}"/>
              </a:ext>
            </a:extLst>
          </p:cNvPr>
          <p:cNvSpPr>
            <a:spLocks noGrp="1"/>
          </p:cNvSpPr>
          <p:nvPr>
            <p:ph type="pic" sz="quarter" idx="59"/>
          </p:nvPr>
        </p:nvSpPr>
        <p:spPr/>
      </p:sp>
      <p:sp>
        <p:nvSpPr>
          <p:cNvPr id="10" name="Text Placeholder 9">
            <a:extLst>
              <a:ext uri="{FF2B5EF4-FFF2-40B4-BE49-F238E27FC236}">
                <a16:creationId xmlns:a16="http://schemas.microsoft.com/office/drawing/2014/main" id="{4E77B675-13E7-432B-B15D-43484FC9221F}"/>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C3E6729C-83E1-48E0-8CF1-A184C7D82464}"/>
              </a:ext>
            </a:extLst>
          </p:cNvPr>
          <p:cNvSpPr>
            <a:spLocks noGrp="1"/>
          </p:cNvSpPr>
          <p:nvPr>
            <p:ph type="body" sz="quarter" idx="61"/>
          </p:nvPr>
        </p:nvSpPr>
        <p:spPr>
          <a:xfrm>
            <a:off x="7167180" y="2325712"/>
            <a:ext cx="1619999" cy="527083"/>
          </a:xfrm>
        </p:spPr>
        <p:txBody>
          <a:bodyPr/>
          <a:lstStyle/>
          <a:p>
            <a:endParaRPr lang="en-NZ"/>
          </a:p>
        </p:txBody>
      </p:sp>
      <p:sp>
        <p:nvSpPr>
          <p:cNvPr id="12" name="Text Placeholder 11">
            <a:extLst>
              <a:ext uri="{FF2B5EF4-FFF2-40B4-BE49-F238E27FC236}">
                <a16:creationId xmlns:a16="http://schemas.microsoft.com/office/drawing/2014/main" id="{5B1B2E29-450C-45CD-A572-4CCF523EFD0E}"/>
              </a:ext>
            </a:extLst>
          </p:cNvPr>
          <p:cNvSpPr>
            <a:spLocks noGrp="1"/>
          </p:cNvSpPr>
          <p:nvPr>
            <p:ph type="body" sz="quarter" idx="63"/>
          </p:nvPr>
        </p:nvSpPr>
        <p:spPr/>
        <p:txBody>
          <a:bodyPr/>
          <a:lstStyle/>
          <a:p>
            <a:endParaRPr lang="en-NZ"/>
          </a:p>
        </p:txBody>
      </p:sp>
      <p:sp>
        <p:nvSpPr>
          <p:cNvPr id="13" name="Picture Placeholder 12">
            <a:extLst>
              <a:ext uri="{FF2B5EF4-FFF2-40B4-BE49-F238E27FC236}">
                <a16:creationId xmlns:a16="http://schemas.microsoft.com/office/drawing/2014/main" id="{B7E3AD7A-56E4-439D-A48C-6F0E377FD94F}"/>
              </a:ext>
            </a:extLst>
          </p:cNvPr>
          <p:cNvSpPr>
            <a:spLocks noGrp="1"/>
          </p:cNvSpPr>
          <p:nvPr>
            <p:ph type="pic" sz="quarter" idx="64"/>
          </p:nvPr>
        </p:nvSpPr>
        <p:spPr/>
      </p:sp>
      <p:sp>
        <p:nvSpPr>
          <p:cNvPr id="14" name="Text Placeholder 13">
            <a:extLst>
              <a:ext uri="{FF2B5EF4-FFF2-40B4-BE49-F238E27FC236}">
                <a16:creationId xmlns:a16="http://schemas.microsoft.com/office/drawing/2014/main" id="{AC5E7EE3-A3FF-46E1-9356-6A54C08B6F74}"/>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75265649-9C72-44C5-8A44-3BE6980BA730}"/>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CE5F3D76-1165-40A9-90B5-DD85C3272E34}"/>
              </a:ext>
            </a:extLst>
          </p:cNvPr>
          <p:cNvSpPr>
            <a:spLocks noGrp="1"/>
          </p:cNvSpPr>
          <p:nvPr>
            <p:ph type="body" sz="quarter" idx="68"/>
          </p:nvPr>
        </p:nvSpPr>
        <p:spPr/>
        <p:txBody>
          <a:bodyPr/>
          <a:lstStyle/>
          <a:p>
            <a:endParaRPr lang="en-NZ"/>
          </a:p>
        </p:txBody>
      </p:sp>
      <p:sp>
        <p:nvSpPr>
          <p:cNvPr id="17" name="Picture Placeholder 16">
            <a:extLst>
              <a:ext uri="{FF2B5EF4-FFF2-40B4-BE49-F238E27FC236}">
                <a16:creationId xmlns:a16="http://schemas.microsoft.com/office/drawing/2014/main" id="{60018DAA-67C8-4C44-8C59-5F464D9333C2}"/>
              </a:ext>
            </a:extLst>
          </p:cNvPr>
          <p:cNvSpPr>
            <a:spLocks noGrp="1"/>
          </p:cNvSpPr>
          <p:nvPr>
            <p:ph type="pic" sz="quarter" idx="69"/>
          </p:nvPr>
        </p:nvSpPr>
        <p:spPr/>
      </p:sp>
      <p:sp>
        <p:nvSpPr>
          <p:cNvPr id="18" name="Text Placeholder 17">
            <a:extLst>
              <a:ext uri="{FF2B5EF4-FFF2-40B4-BE49-F238E27FC236}">
                <a16:creationId xmlns:a16="http://schemas.microsoft.com/office/drawing/2014/main" id="{78C884C7-9546-432E-9A18-007F8E3AD24E}"/>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03477968-83E1-40E0-95FE-4B5180EB7602}"/>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FD6D87BE-D9F6-482E-9B12-A6E489D7A27A}"/>
              </a:ext>
            </a:extLst>
          </p:cNvPr>
          <p:cNvSpPr>
            <a:spLocks noGrp="1"/>
          </p:cNvSpPr>
          <p:nvPr>
            <p:ph type="sldNum" sz="quarter" idx="56"/>
          </p:nvPr>
        </p:nvSpPr>
        <p:spPr/>
        <p:txBody>
          <a:bodyPr/>
          <a:lstStyle/>
          <a:p>
            <a:r>
              <a:rPr lang="en-US"/>
              <a:t>Page </a:t>
            </a:r>
            <a:fld id="{BCD5153B-A88B-49C0-9DC6-81302951326B}" type="slidenum">
              <a:rPr lang="en-US" smtClean="0"/>
              <a:pPr/>
              <a:t>17</a:t>
            </a:fld>
            <a:endParaRPr lang="en-US" dirty="0"/>
          </a:p>
        </p:txBody>
      </p:sp>
      <p:sp>
        <p:nvSpPr>
          <p:cNvPr id="21" name="Rectangle 20">
            <a:extLst>
              <a:ext uri="{FF2B5EF4-FFF2-40B4-BE49-F238E27FC236}">
                <a16:creationId xmlns:a16="http://schemas.microsoft.com/office/drawing/2014/main" id="{AA48A7F0-994D-4403-BBBB-F49678B121B5}"/>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2" name="Picture 2" descr="Pixel Forest Background">
            <a:extLst>
              <a:ext uri="{FF2B5EF4-FFF2-40B4-BE49-F238E27FC236}">
                <a16:creationId xmlns:a16="http://schemas.microsoft.com/office/drawing/2014/main" id="{F8D1F62F-6EC9-4439-9F86-2CC6B590F224}"/>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15159" r="39100"/>
          <a:stretch/>
        </p:blipFill>
        <p:spPr bwMode="auto">
          <a:xfrm>
            <a:off x="-1" y="0"/>
            <a:ext cx="9143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62660C1-7B21-4293-B68C-776F6A671059}"/>
              </a:ext>
            </a:extLst>
          </p:cNvPr>
          <p:cNvSpPr txBox="1"/>
          <p:nvPr/>
        </p:nvSpPr>
        <p:spPr>
          <a:xfrm>
            <a:off x="-158569" y="970628"/>
            <a:ext cx="9143999" cy="769441"/>
          </a:xfrm>
          <a:prstGeom prst="rect">
            <a:avLst/>
          </a:prstGeom>
          <a:noFill/>
        </p:spPr>
        <p:txBody>
          <a:bodyPr wrap="square" rtlCol="0">
            <a:spAutoFit/>
          </a:bodyPr>
          <a:lstStyle/>
          <a:p>
            <a:pPr algn="ctr"/>
            <a:r>
              <a:rPr lang="en-NZ" sz="4400" b="1" dirty="0">
                <a:solidFill>
                  <a:schemeClr val="bg1"/>
                </a:solidFill>
                <a:effectLst>
                  <a:outerShdw blurRad="38100" dist="38100" dir="2700000" algn="tl">
                    <a:srgbClr val="000000">
                      <a:alpha val="43137"/>
                    </a:srgbClr>
                  </a:outerShdw>
                </a:effectLst>
                <a:latin typeface="Mistral" panose="03090702030407020403" pitchFamily="66" charset="0"/>
              </a:rPr>
              <a:t>Objective</a:t>
            </a:r>
          </a:p>
        </p:txBody>
      </p:sp>
      <p:pic>
        <p:nvPicPr>
          <p:cNvPr id="28" name="Picture 4" descr="blank button | Pixel Art Maker">
            <a:extLst>
              <a:ext uri="{FF2B5EF4-FFF2-40B4-BE49-F238E27FC236}">
                <a16:creationId xmlns:a16="http://schemas.microsoft.com/office/drawing/2014/main" id="{886CDBE3-AD74-4A61-89F2-9C3562A9E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07" y="4755723"/>
            <a:ext cx="2662779" cy="13071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448384C-121A-45A9-A594-709CCA204846}"/>
              </a:ext>
            </a:extLst>
          </p:cNvPr>
          <p:cNvSpPr txBox="1"/>
          <p:nvPr/>
        </p:nvSpPr>
        <p:spPr>
          <a:xfrm>
            <a:off x="1541918" y="2116254"/>
            <a:ext cx="5743023" cy="2031325"/>
          </a:xfrm>
          <a:prstGeom prst="rect">
            <a:avLst/>
          </a:prstGeom>
          <a:noFill/>
        </p:spPr>
        <p:txBody>
          <a:bodyPr wrap="square" rtlCol="0">
            <a:spAutoFit/>
          </a:bodyPr>
          <a:lstStyle/>
          <a:p>
            <a:pPr algn="ctr"/>
            <a:r>
              <a:rPr lang="en-NZ" dirty="0">
                <a:ln w="9525">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rPr>
              <a:t>You need to collect all 3 pies in total to advance to the next level, which can be done by interacting with the flag at the end of each level. </a:t>
            </a:r>
          </a:p>
          <a:p>
            <a:pPr algn="ctr"/>
            <a:r>
              <a:rPr lang="en-NZ" dirty="0">
                <a:ln w="9525">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rPr>
              <a:t>Trying to go to the next level without having collected all of them will result in a game over.</a:t>
            </a:r>
          </a:p>
          <a:p>
            <a:pPr algn="ctr"/>
            <a:endParaRPr lang="en-NZ" dirty="0">
              <a:ln>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endParaRPr>
          </a:p>
          <a:p>
            <a:pPr algn="ctr"/>
            <a:r>
              <a:rPr lang="en-NZ" dirty="0">
                <a:ln>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rPr>
              <a:t> </a:t>
            </a:r>
          </a:p>
        </p:txBody>
      </p:sp>
      <p:pic>
        <p:nvPicPr>
          <p:cNvPr id="38" name="Picture 2" descr="blank button | Pixel Art Maker">
            <a:extLst>
              <a:ext uri="{FF2B5EF4-FFF2-40B4-BE49-F238E27FC236}">
                <a16:creationId xmlns:a16="http://schemas.microsoft.com/office/drawing/2014/main" id="{F411C274-6D68-49CD-83DD-5A6192BFC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3304" y="4867054"/>
            <a:ext cx="2288795" cy="114439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hlinkClick r:id="rId6" action="ppaction://hlinksldjump"/>
            <a:extLst>
              <a:ext uri="{FF2B5EF4-FFF2-40B4-BE49-F238E27FC236}">
                <a16:creationId xmlns:a16="http://schemas.microsoft.com/office/drawing/2014/main" id="{133E2A60-E0DE-41AD-BC06-0D697E1EB5E8}"/>
              </a:ext>
            </a:extLst>
          </p:cNvPr>
          <p:cNvSpPr txBox="1"/>
          <p:nvPr/>
        </p:nvSpPr>
        <p:spPr>
          <a:xfrm>
            <a:off x="-149061" y="4871709"/>
            <a:ext cx="2565686"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BACK</a:t>
            </a:r>
          </a:p>
        </p:txBody>
      </p:sp>
      <p:sp>
        <p:nvSpPr>
          <p:cNvPr id="32" name="TextBox 31">
            <a:hlinkClick r:id="rId6" action="ppaction://hlinksldjump"/>
            <a:extLst>
              <a:ext uri="{FF2B5EF4-FFF2-40B4-BE49-F238E27FC236}">
                <a16:creationId xmlns:a16="http://schemas.microsoft.com/office/drawing/2014/main" id="{F26B524D-2365-40C4-AB13-C4E7E45D8289}"/>
              </a:ext>
            </a:extLst>
          </p:cNvPr>
          <p:cNvSpPr txBox="1"/>
          <p:nvPr/>
        </p:nvSpPr>
        <p:spPr>
          <a:xfrm>
            <a:off x="6575070" y="4799041"/>
            <a:ext cx="2565686" cy="1015663"/>
          </a:xfrm>
          <a:prstGeom prst="rect">
            <a:avLst/>
          </a:prstGeom>
          <a:noFill/>
        </p:spPr>
        <p:txBody>
          <a:bodyPr wrap="square" rtlCol="0">
            <a:spAutoFit/>
          </a:bodyPr>
          <a:lstStyle/>
          <a:p>
            <a:pPr algn="ctr"/>
            <a:r>
              <a:rPr lang="en-US" sz="6000" dirty="0">
                <a:solidFill>
                  <a:schemeClr val="bg1"/>
                </a:solidFill>
                <a:effectLst>
                  <a:outerShdw blurRad="38100" dist="38100" dir="2700000" algn="tl">
                    <a:srgbClr val="000000">
                      <a:alpha val="43137"/>
                    </a:srgbClr>
                  </a:outerShdw>
                </a:effectLst>
                <a:latin typeface="pxlxxl" panose="02000000000000000000" pitchFamily="2" charset="0"/>
              </a:rPr>
              <a:t>N</a:t>
            </a: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EXT</a:t>
            </a:r>
          </a:p>
        </p:txBody>
      </p:sp>
    </p:spTree>
    <p:extLst>
      <p:ext uri="{BB962C8B-B14F-4D97-AF65-F5344CB8AC3E}">
        <p14:creationId xmlns:p14="http://schemas.microsoft.com/office/powerpoint/2010/main" val="366856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A2CF-B25A-4163-B50A-208F3F44E226}"/>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4E0146C4-C291-4699-BA9B-C83687DD67B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E97DCCF1-D7C0-4A84-8AA4-8E2844E4E0DB}"/>
              </a:ext>
            </a:extLst>
          </p:cNvPr>
          <p:cNvSpPr>
            <a:spLocks noGrp="1"/>
          </p:cNvSpPr>
          <p:nvPr>
            <p:ph type="body" sz="quarter" idx="14"/>
          </p:nvPr>
        </p:nvSpPr>
        <p:spPr/>
        <p:txBody>
          <a:bodyPr/>
          <a:lstStyle/>
          <a:p>
            <a:endParaRPr lang="en-NZ"/>
          </a:p>
        </p:txBody>
      </p:sp>
      <p:sp>
        <p:nvSpPr>
          <p:cNvPr id="5" name="Picture Placeholder 4">
            <a:extLst>
              <a:ext uri="{FF2B5EF4-FFF2-40B4-BE49-F238E27FC236}">
                <a16:creationId xmlns:a16="http://schemas.microsoft.com/office/drawing/2014/main" id="{03D5C367-41F3-4DBB-8C25-E0CB198608E0}"/>
              </a:ext>
            </a:extLst>
          </p:cNvPr>
          <p:cNvSpPr>
            <a:spLocks noGrp="1"/>
          </p:cNvSpPr>
          <p:nvPr>
            <p:ph type="pic" sz="quarter" idx="53"/>
          </p:nvPr>
        </p:nvSpPr>
        <p:spPr/>
      </p:sp>
      <p:sp>
        <p:nvSpPr>
          <p:cNvPr id="6" name="Text Placeholder 5">
            <a:extLst>
              <a:ext uri="{FF2B5EF4-FFF2-40B4-BE49-F238E27FC236}">
                <a16:creationId xmlns:a16="http://schemas.microsoft.com/office/drawing/2014/main" id="{355EEACF-CE13-497F-AA9A-E0C56A46E242}"/>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95F4BFD5-DAA2-4326-ABD8-9EDFC2D3EB4B}"/>
              </a:ext>
            </a:extLst>
          </p:cNvPr>
          <p:cNvSpPr>
            <a:spLocks noGrp="1"/>
          </p:cNvSpPr>
          <p:nvPr>
            <p:ph type="body" sz="quarter" idx="38"/>
          </p:nvPr>
        </p:nvSpPr>
        <p:spPr>
          <a:xfrm>
            <a:off x="2913396" y="2325712"/>
            <a:ext cx="1619999" cy="527083"/>
          </a:xfrm>
        </p:spPr>
        <p:txBody>
          <a:bodyPr/>
          <a:lstStyle/>
          <a:p>
            <a:endParaRPr lang="en-NZ"/>
          </a:p>
        </p:txBody>
      </p:sp>
      <p:sp>
        <p:nvSpPr>
          <p:cNvPr id="8" name="Text Placeholder 7">
            <a:extLst>
              <a:ext uri="{FF2B5EF4-FFF2-40B4-BE49-F238E27FC236}">
                <a16:creationId xmlns:a16="http://schemas.microsoft.com/office/drawing/2014/main" id="{4B4CA046-6AAD-4AC1-8A2E-F684ABB30B42}"/>
              </a:ext>
            </a:extLst>
          </p:cNvPr>
          <p:cNvSpPr>
            <a:spLocks noGrp="1"/>
          </p:cNvSpPr>
          <p:nvPr>
            <p:ph type="body" sz="quarter" idx="58"/>
          </p:nvPr>
        </p:nvSpPr>
        <p:spPr/>
        <p:txBody>
          <a:bodyPr/>
          <a:lstStyle/>
          <a:p>
            <a:endParaRPr lang="en-NZ"/>
          </a:p>
        </p:txBody>
      </p:sp>
      <p:sp>
        <p:nvSpPr>
          <p:cNvPr id="9" name="Picture Placeholder 8">
            <a:extLst>
              <a:ext uri="{FF2B5EF4-FFF2-40B4-BE49-F238E27FC236}">
                <a16:creationId xmlns:a16="http://schemas.microsoft.com/office/drawing/2014/main" id="{6DE3719E-933B-4295-A423-E6A7E7FEA3ED}"/>
              </a:ext>
            </a:extLst>
          </p:cNvPr>
          <p:cNvSpPr>
            <a:spLocks noGrp="1"/>
          </p:cNvSpPr>
          <p:nvPr>
            <p:ph type="pic" sz="quarter" idx="59"/>
          </p:nvPr>
        </p:nvSpPr>
        <p:spPr/>
      </p:sp>
      <p:sp>
        <p:nvSpPr>
          <p:cNvPr id="10" name="Text Placeholder 9">
            <a:extLst>
              <a:ext uri="{FF2B5EF4-FFF2-40B4-BE49-F238E27FC236}">
                <a16:creationId xmlns:a16="http://schemas.microsoft.com/office/drawing/2014/main" id="{4E77B675-13E7-432B-B15D-43484FC9221F}"/>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C3E6729C-83E1-48E0-8CF1-A184C7D82464}"/>
              </a:ext>
            </a:extLst>
          </p:cNvPr>
          <p:cNvSpPr>
            <a:spLocks noGrp="1"/>
          </p:cNvSpPr>
          <p:nvPr>
            <p:ph type="body" sz="quarter" idx="61"/>
          </p:nvPr>
        </p:nvSpPr>
        <p:spPr>
          <a:xfrm>
            <a:off x="7167180" y="2325712"/>
            <a:ext cx="1619999" cy="527083"/>
          </a:xfrm>
        </p:spPr>
        <p:txBody>
          <a:bodyPr/>
          <a:lstStyle/>
          <a:p>
            <a:endParaRPr lang="en-NZ"/>
          </a:p>
        </p:txBody>
      </p:sp>
      <p:sp>
        <p:nvSpPr>
          <p:cNvPr id="12" name="Text Placeholder 11">
            <a:extLst>
              <a:ext uri="{FF2B5EF4-FFF2-40B4-BE49-F238E27FC236}">
                <a16:creationId xmlns:a16="http://schemas.microsoft.com/office/drawing/2014/main" id="{5B1B2E29-450C-45CD-A572-4CCF523EFD0E}"/>
              </a:ext>
            </a:extLst>
          </p:cNvPr>
          <p:cNvSpPr>
            <a:spLocks noGrp="1"/>
          </p:cNvSpPr>
          <p:nvPr>
            <p:ph type="body" sz="quarter" idx="63"/>
          </p:nvPr>
        </p:nvSpPr>
        <p:spPr/>
        <p:txBody>
          <a:bodyPr/>
          <a:lstStyle/>
          <a:p>
            <a:endParaRPr lang="en-NZ"/>
          </a:p>
        </p:txBody>
      </p:sp>
      <p:sp>
        <p:nvSpPr>
          <p:cNvPr id="13" name="Picture Placeholder 12">
            <a:extLst>
              <a:ext uri="{FF2B5EF4-FFF2-40B4-BE49-F238E27FC236}">
                <a16:creationId xmlns:a16="http://schemas.microsoft.com/office/drawing/2014/main" id="{B7E3AD7A-56E4-439D-A48C-6F0E377FD94F}"/>
              </a:ext>
            </a:extLst>
          </p:cNvPr>
          <p:cNvSpPr>
            <a:spLocks noGrp="1"/>
          </p:cNvSpPr>
          <p:nvPr>
            <p:ph type="pic" sz="quarter" idx="64"/>
          </p:nvPr>
        </p:nvSpPr>
        <p:spPr/>
      </p:sp>
      <p:sp>
        <p:nvSpPr>
          <p:cNvPr id="14" name="Text Placeholder 13">
            <a:extLst>
              <a:ext uri="{FF2B5EF4-FFF2-40B4-BE49-F238E27FC236}">
                <a16:creationId xmlns:a16="http://schemas.microsoft.com/office/drawing/2014/main" id="{AC5E7EE3-A3FF-46E1-9356-6A54C08B6F74}"/>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75265649-9C72-44C5-8A44-3BE6980BA730}"/>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CE5F3D76-1165-40A9-90B5-DD85C3272E34}"/>
              </a:ext>
            </a:extLst>
          </p:cNvPr>
          <p:cNvSpPr>
            <a:spLocks noGrp="1"/>
          </p:cNvSpPr>
          <p:nvPr>
            <p:ph type="body" sz="quarter" idx="68"/>
          </p:nvPr>
        </p:nvSpPr>
        <p:spPr/>
        <p:txBody>
          <a:bodyPr/>
          <a:lstStyle/>
          <a:p>
            <a:endParaRPr lang="en-NZ"/>
          </a:p>
        </p:txBody>
      </p:sp>
      <p:sp>
        <p:nvSpPr>
          <p:cNvPr id="17" name="Picture Placeholder 16">
            <a:extLst>
              <a:ext uri="{FF2B5EF4-FFF2-40B4-BE49-F238E27FC236}">
                <a16:creationId xmlns:a16="http://schemas.microsoft.com/office/drawing/2014/main" id="{60018DAA-67C8-4C44-8C59-5F464D9333C2}"/>
              </a:ext>
            </a:extLst>
          </p:cNvPr>
          <p:cNvSpPr>
            <a:spLocks noGrp="1"/>
          </p:cNvSpPr>
          <p:nvPr>
            <p:ph type="pic" sz="quarter" idx="69"/>
          </p:nvPr>
        </p:nvSpPr>
        <p:spPr/>
      </p:sp>
      <p:sp>
        <p:nvSpPr>
          <p:cNvPr id="18" name="Text Placeholder 17">
            <a:extLst>
              <a:ext uri="{FF2B5EF4-FFF2-40B4-BE49-F238E27FC236}">
                <a16:creationId xmlns:a16="http://schemas.microsoft.com/office/drawing/2014/main" id="{78C884C7-9546-432E-9A18-007F8E3AD24E}"/>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03477968-83E1-40E0-95FE-4B5180EB7602}"/>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FD6D87BE-D9F6-482E-9B12-A6E489D7A27A}"/>
              </a:ext>
            </a:extLst>
          </p:cNvPr>
          <p:cNvSpPr>
            <a:spLocks noGrp="1"/>
          </p:cNvSpPr>
          <p:nvPr>
            <p:ph type="sldNum" sz="quarter" idx="56"/>
          </p:nvPr>
        </p:nvSpPr>
        <p:spPr/>
        <p:txBody>
          <a:bodyPr/>
          <a:lstStyle/>
          <a:p>
            <a:r>
              <a:rPr lang="en-US"/>
              <a:t>Page </a:t>
            </a:r>
            <a:fld id="{BCD5153B-A88B-49C0-9DC6-81302951326B}" type="slidenum">
              <a:rPr lang="en-US" smtClean="0"/>
              <a:pPr/>
              <a:t>18</a:t>
            </a:fld>
            <a:endParaRPr lang="en-US" dirty="0"/>
          </a:p>
        </p:txBody>
      </p:sp>
      <p:sp>
        <p:nvSpPr>
          <p:cNvPr id="21" name="Rectangle 20">
            <a:extLst>
              <a:ext uri="{FF2B5EF4-FFF2-40B4-BE49-F238E27FC236}">
                <a16:creationId xmlns:a16="http://schemas.microsoft.com/office/drawing/2014/main" id="{AA48A7F0-994D-4403-BBBB-F49678B121B5}"/>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2" name="Picture 2" descr="Pixel Forest Background">
            <a:extLst>
              <a:ext uri="{FF2B5EF4-FFF2-40B4-BE49-F238E27FC236}">
                <a16:creationId xmlns:a16="http://schemas.microsoft.com/office/drawing/2014/main" id="{F8D1F62F-6EC9-4439-9F86-2CC6B590F224}"/>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15159" r="39100"/>
          <a:stretch/>
        </p:blipFill>
        <p:spPr bwMode="auto">
          <a:xfrm>
            <a:off x="-1" y="0"/>
            <a:ext cx="9143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62660C1-7B21-4293-B68C-776F6A671059}"/>
              </a:ext>
            </a:extLst>
          </p:cNvPr>
          <p:cNvSpPr txBox="1"/>
          <p:nvPr/>
        </p:nvSpPr>
        <p:spPr>
          <a:xfrm>
            <a:off x="-158569" y="970628"/>
            <a:ext cx="9143999" cy="769441"/>
          </a:xfrm>
          <a:prstGeom prst="rect">
            <a:avLst/>
          </a:prstGeom>
          <a:noFill/>
        </p:spPr>
        <p:txBody>
          <a:bodyPr wrap="square" rtlCol="0">
            <a:spAutoFit/>
          </a:bodyPr>
          <a:lstStyle/>
          <a:p>
            <a:pPr algn="ctr"/>
            <a:r>
              <a:rPr lang="en-NZ" sz="4400" b="1" dirty="0">
                <a:solidFill>
                  <a:schemeClr val="bg1"/>
                </a:solidFill>
                <a:effectLst>
                  <a:outerShdw blurRad="38100" dist="38100" dir="2700000" algn="tl">
                    <a:srgbClr val="000000">
                      <a:alpha val="43137"/>
                    </a:srgbClr>
                  </a:outerShdw>
                </a:effectLst>
                <a:latin typeface="Mistral" panose="03090702030407020403" pitchFamily="66" charset="0"/>
              </a:rPr>
              <a:t>Obstacles</a:t>
            </a:r>
          </a:p>
        </p:txBody>
      </p:sp>
      <p:pic>
        <p:nvPicPr>
          <p:cNvPr id="28" name="Picture 4" descr="blank button | Pixel Art Maker">
            <a:extLst>
              <a:ext uri="{FF2B5EF4-FFF2-40B4-BE49-F238E27FC236}">
                <a16:creationId xmlns:a16="http://schemas.microsoft.com/office/drawing/2014/main" id="{886CDBE3-AD74-4A61-89F2-9C3562A9E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07" y="4755723"/>
            <a:ext cx="2662779" cy="13071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448384C-121A-45A9-A594-709CCA204846}"/>
              </a:ext>
            </a:extLst>
          </p:cNvPr>
          <p:cNvSpPr txBox="1"/>
          <p:nvPr/>
        </p:nvSpPr>
        <p:spPr>
          <a:xfrm>
            <a:off x="1741124" y="2094241"/>
            <a:ext cx="5377693" cy="1754326"/>
          </a:xfrm>
          <a:prstGeom prst="rect">
            <a:avLst/>
          </a:prstGeom>
          <a:noFill/>
        </p:spPr>
        <p:txBody>
          <a:bodyPr wrap="square" rtlCol="0">
            <a:spAutoFit/>
          </a:bodyPr>
          <a:lstStyle/>
          <a:p>
            <a:pPr algn="ctr"/>
            <a:r>
              <a:rPr lang="en-NZ" dirty="0">
                <a:ln>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rPr>
              <a:t>You have 3 lives, and you will lose one whenever you get hit by a bat. You will have to start again from the beginning if you lose all 3 lives.</a:t>
            </a:r>
          </a:p>
          <a:p>
            <a:pPr algn="ctr"/>
            <a:r>
              <a:rPr lang="en-NZ" dirty="0">
                <a:ln>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rPr>
              <a:t>Falling off the platform will result in a game over as well.</a:t>
            </a:r>
          </a:p>
          <a:p>
            <a:pPr algn="ctr"/>
            <a:r>
              <a:rPr lang="en-NZ" dirty="0">
                <a:ln>
                  <a:solidFill>
                    <a:schemeClr val="bg1"/>
                  </a:solidFill>
                </a:ln>
                <a:solidFill>
                  <a:schemeClr val="bg1"/>
                </a:solidFill>
                <a:effectLst>
                  <a:outerShdw blurRad="50800" dist="38100" dir="2700000" algn="tl" rotWithShape="0">
                    <a:prstClr val="black">
                      <a:alpha val="40000"/>
                    </a:prstClr>
                  </a:outerShdw>
                </a:effectLst>
                <a:latin typeface="Footlight MT Light" panose="0204060206030A020304" pitchFamily="18" charset="0"/>
              </a:rPr>
              <a:t> </a:t>
            </a:r>
          </a:p>
        </p:txBody>
      </p:sp>
      <p:pic>
        <p:nvPicPr>
          <p:cNvPr id="38" name="Picture 2" descr="blank button | Pixel Art Maker">
            <a:extLst>
              <a:ext uri="{FF2B5EF4-FFF2-40B4-BE49-F238E27FC236}">
                <a16:creationId xmlns:a16="http://schemas.microsoft.com/office/drawing/2014/main" id="{F411C274-6D68-49CD-83DD-5A6192BFC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3304" y="4867054"/>
            <a:ext cx="2288795" cy="114439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hlinkClick r:id="rId6" action="ppaction://hlinksldjump"/>
            <a:extLst>
              <a:ext uri="{FF2B5EF4-FFF2-40B4-BE49-F238E27FC236}">
                <a16:creationId xmlns:a16="http://schemas.microsoft.com/office/drawing/2014/main" id="{E34EB8C0-5042-4A53-AB51-8EB877B894F5}"/>
              </a:ext>
            </a:extLst>
          </p:cNvPr>
          <p:cNvSpPr txBox="1"/>
          <p:nvPr/>
        </p:nvSpPr>
        <p:spPr>
          <a:xfrm>
            <a:off x="-149061" y="4871709"/>
            <a:ext cx="2565686"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BACK</a:t>
            </a:r>
          </a:p>
        </p:txBody>
      </p:sp>
      <p:sp>
        <p:nvSpPr>
          <p:cNvPr id="31" name="TextBox 30">
            <a:hlinkClick r:id="rId6" action="ppaction://hlinksldjump"/>
            <a:extLst>
              <a:ext uri="{FF2B5EF4-FFF2-40B4-BE49-F238E27FC236}">
                <a16:creationId xmlns:a16="http://schemas.microsoft.com/office/drawing/2014/main" id="{4E7D108E-7C7E-4135-8B44-7AA7B3235970}"/>
              </a:ext>
            </a:extLst>
          </p:cNvPr>
          <p:cNvSpPr txBox="1"/>
          <p:nvPr/>
        </p:nvSpPr>
        <p:spPr>
          <a:xfrm>
            <a:off x="6578310" y="4803568"/>
            <a:ext cx="2565686"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MENU</a:t>
            </a:r>
          </a:p>
        </p:txBody>
      </p:sp>
    </p:spTree>
    <p:extLst>
      <p:ext uri="{BB962C8B-B14F-4D97-AF65-F5344CB8AC3E}">
        <p14:creationId xmlns:p14="http://schemas.microsoft.com/office/powerpoint/2010/main" val="174724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5F10-71E4-483F-AC2D-D443E71FFAB1}"/>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130A632D-DBBA-49F1-B260-95EB7D823C2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1B1D3DFA-4C89-4543-9365-DBC665D93687}"/>
              </a:ext>
            </a:extLst>
          </p:cNvPr>
          <p:cNvSpPr>
            <a:spLocks noGrp="1"/>
          </p:cNvSpPr>
          <p:nvPr>
            <p:ph type="body" sz="quarter" idx="14"/>
          </p:nvPr>
        </p:nvSpPr>
        <p:spPr/>
        <p:txBody>
          <a:bodyPr/>
          <a:lstStyle/>
          <a:p>
            <a:endParaRPr lang="en-NZ"/>
          </a:p>
        </p:txBody>
      </p:sp>
      <p:sp>
        <p:nvSpPr>
          <p:cNvPr id="6" name="Text Placeholder 5">
            <a:extLst>
              <a:ext uri="{FF2B5EF4-FFF2-40B4-BE49-F238E27FC236}">
                <a16:creationId xmlns:a16="http://schemas.microsoft.com/office/drawing/2014/main" id="{6EBB2AC2-A44C-4FA9-B043-A86B9970191E}"/>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CCBC7B1B-E2F0-4433-A991-B66F3711D520}"/>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7CB2F1CB-1D48-46EE-A17F-4CFABE620D28}"/>
              </a:ext>
            </a:extLst>
          </p:cNvPr>
          <p:cNvSpPr>
            <a:spLocks noGrp="1"/>
          </p:cNvSpPr>
          <p:nvPr>
            <p:ph type="body" sz="quarter" idx="58"/>
          </p:nvPr>
        </p:nvSpPr>
        <p:spPr/>
        <p:txBody>
          <a:bodyPr/>
          <a:lstStyle/>
          <a:p>
            <a:endParaRPr lang="en-NZ"/>
          </a:p>
        </p:txBody>
      </p:sp>
      <p:sp>
        <p:nvSpPr>
          <p:cNvPr id="10" name="Text Placeholder 9">
            <a:extLst>
              <a:ext uri="{FF2B5EF4-FFF2-40B4-BE49-F238E27FC236}">
                <a16:creationId xmlns:a16="http://schemas.microsoft.com/office/drawing/2014/main" id="{B58DB2DA-6703-465C-9863-33B1203D1700}"/>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2E221588-DE53-463A-998B-93031BFC1255}"/>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98E65FFD-EAB7-48D5-8A97-63E5224C5DF0}"/>
              </a:ext>
            </a:extLst>
          </p:cNvPr>
          <p:cNvSpPr>
            <a:spLocks noGrp="1"/>
          </p:cNvSpPr>
          <p:nvPr>
            <p:ph type="body" sz="quarter" idx="63"/>
          </p:nvPr>
        </p:nvSpPr>
        <p:spPr/>
        <p:txBody>
          <a:bodyPr/>
          <a:lstStyle/>
          <a:p>
            <a:endParaRPr lang="en-NZ"/>
          </a:p>
        </p:txBody>
      </p:sp>
      <p:sp>
        <p:nvSpPr>
          <p:cNvPr id="13" name="Picture Placeholder 12">
            <a:extLst>
              <a:ext uri="{FF2B5EF4-FFF2-40B4-BE49-F238E27FC236}">
                <a16:creationId xmlns:a16="http://schemas.microsoft.com/office/drawing/2014/main" id="{05D0A991-7A4D-499B-AE68-2AA02BA27CEE}"/>
              </a:ext>
            </a:extLst>
          </p:cNvPr>
          <p:cNvSpPr>
            <a:spLocks noGrp="1"/>
          </p:cNvSpPr>
          <p:nvPr>
            <p:ph type="pic" sz="quarter" idx="64"/>
          </p:nvPr>
        </p:nvSpPr>
        <p:spPr/>
      </p:sp>
      <p:sp>
        <p:nvSpPr>
          <p:cNvPr id="14" name="Text Placeholder 13">
            <a:extLst>
              <a:ext uri="{FF2B5EF4-FFF2-40B4-BE49-F238E27FC236}">
                <a16:creationId xmlns:a16="http://schemas.microsoft.com/office/drawing/2014/main" id="{61EB7683-76CE-45E3-A406-0D0C03649215}"/>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513509DB-AAB2-44E3-93FF-336E274FF676}"/>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F0B5A8F2-6DD8-4F96-A5CA-3B74B146BABD}"/>
              </a:ext>
            </a:extLst>
          </p:cNvPr>
          <p:cNvSpPr>
            <a:spLocks noGrp="1"/>
          </p:cNvSpPr>
          <p:nvPr>
            <p:ph type="body" sz="quarter" idx="68"/>
          </p:nvPr>
        </p:nvSpPr>
        <p:spPr/>
        <p:txBody>
          <a:bodyPr/>
          <a:lstStyle/>
          <a:p>
            <a:endParaRPr lang="en-NZ"/>
          </a:p>
        </p:txBody>
      </p:sp>
      <p:sp>
        <p:nvSpPr>
          <p:cNvPr id="17" name="Picture Placeholder 16">
            <a:extLst>
              <a:ext uri="{FF2B5EF4-FFF2-40B4-BE49-F238E27FC236}">
                <a16:creationId xmlns:a16="http://schemas.microsoft.com/office/drawing/2014/main" id="{2F3260CD-A55E-44BC-8516-17921B0C1225}"/>
              </a:ext>
            </a:extLst>
          </p:cNvPr>
          <p:cNvSpPr>
            <a:spLocks noGrp="1"/>
          </p:cNvSpPr>
          <p:nvPr>
            <p:ph type="pic" sz="quarter" idx="69"/>
          </p:nvPr>
        </p:nvSpPr>
        <p:spPr/>
      </p:sp>
      <p:sp>
        <p:nvSpPr>
          <p:cNvPr id="18" name="Text Placeholder 17">
            <a:extLst>
              <a:ext uri="{FF2B5EF4-FFF2-40B4-BE49-F238E27FC236}">
                <a16:creationId xmlns:a16="http://schemas.microsoft.com/office/drawing/2014/main" id="{F49EC8FC-5F26-4E60-BB0C-FF6AB985B666}"/>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60DB9DB8-7E4E-4570-8A5F-413D9CE80969}"/>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4E1CD94C-17E6-45A0-9E2B-EE1664A4C9CC}"/>
              </a:ext>
            </a:extLst>
          </p:cNvPr>
          <p:cNvSpPr>
            <a:spLocks noGrp="1"/>
          </p:cNvSpPr>
          <p:nvPr>
            <p:ph type="sldNum" sz="quarter" idx="56"/>
          </p:nvPr>
        </p:nvSpPr>
        <p:spPr/>
        <p:txBody>
          <a:bodyPr/>
          <a:lstStyle/>
          <a:p>
            <a:r>
              <a:rPr lang="en-US"/>
              <a:t>Page </a:t>
            </a:r>
            <a:fld id="{BCD5153B-A88B-49C0-9DC6-81302951326B}" type="slidenum">
              <a:rPr lang="en-US" smtClean="0"/>
              <a:pPr/>
              <a:t>2</a:t>
            </a:fld>
            <a:endParaRPr lang="en-US" dirty="0"/>
          </a:p>
        </p:txBody>
      </p:sp>
      <p:sp>
        <p:nvSpPr>
          <p:cNvPr id="21" name="Rectangle 20">
            <a:extLst>
              <a:ext uri="{FF2B5EF4-FFF2-40B4-BE49-F238E27FC236}">
                <a16:creationId xmlns:a16="http://schemas.microsoft.com/office/drawing/2014/main" id="{9CB126AD-4261-40FB-9679-82EC5EAFDA9B}"/>
              </a:ext>
            </a:extLst>
          </p:cNvPr>
          <p:cNvSpPr/>
          <p:nvPr/>
        </p:nvSpPr>
        <p:spPr>
          <a:xfrm>
            <a:off x="0" y="-1"/>
            <a:ext cx="9143999" cy="6858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050" name="Picture 2" descr="Pixel Forest Background">
            <a:extLst>
              <a:ext uri="{FF2B5EF4-FFF2-40B4-BE49-F238E27FC236}">
                <a16:creationId xmlns:a16="http://schemas.microsoft.com/office/drawing/2014/main" id="{D6C615AE-17E4-440E-8CB6-46249575920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l="15159" r="39100"/>
          <a:stretch/>
        </p:blipFill>
        <p:spPr bwMode="auto">
          <a:xfrm>
            <a:off x="-1" y="0"/>
            <a:ext cx="9143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9624284-9AF1-4AB0-BFE5-AAC92FCC7A81}"/>
              </a:ext>
            </a:extLst>
          </p:cNvPr>
          <p:cNvSpPr txBox="1"/>
          <p:nvPr/>
        </p:nvSpPr>
        <p:spPr>
          <a:xfrm>
            <a:off x="-4" y="1133575"/>
            <a:ext cx="9143999" cy="1107996"/>
          </a:xfrm>
          <a:prstGeom prst="rect">
            <a:avLst/>
          </a:prstGeom>
          <a:noFill/>
        </p:spPr>
        <p:txBody>
          <a:bodyPr wrap="square" rtlCol="0">
            <a:spAutoFit/>
          </a:bodyPr>
          <a:lstStyle/>
          <a:p>
            <a:pPr algn="ctr"/>
            <a:r>
              <a:rPr lang="en-NZ" sz="6600" b="1" dirty="0">
                <a:solidFill>
                  <a:schemeClr val="bg1"/>
                </a:solidFill>
                <a:effectLst>
                  <a:outerShdw blurRad="38100" dist="38100" dir="2700000" algn="tl">
                    <a:srgbClr val="000000">
                      <a:alpha val="43137"/>
                    </a:srgbClr>
                  </a:outerShdw>
                </a:effectLst>
                <a:latin typeface="Mistral" panose="03090702030407020403" pitchFamily="66" charset="0"/>
              </a:rPr>
              <a:t>GAME OVER  </a:t>
            </a:r>
          </a:p>
        </p:txBody>
      </p:sp>
      <p:pic>
        <p:nvPicPr>
          <p:cNvPr id="1026" name="Picture 2" descr="blank button | Pixel Art Maker">
            <a:extLst>
              <a:ext uri="{FF2B5EF4-FFF2-40B4-BE49-F238E27FC236}">
                <a16:creationId xmlns:a16="http://schemas.microsoft.com/office/drawing/2014/main" id="{E360536F-C8B3-40A5-BB44-EFA5B8691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041" y="2484563"/>
            <a:ext cx="2288795" cy="1144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nk button | Pixel Art Maker">
            <a:extLst>
              <a:ext uri="{FF2B5EF4-FFF2-40B4-BE49-F238E27FC236}">
                <a16:creationId xmlns:a16="http://schemas.microsoft.com/office/drawing/2014/main" id="{034A8405-E267-40C2-9053-1C081E06F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505" y="3354967"/>
            <a:ext cx="3098101" cy="13971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blank button | Pixel Art Maker">
            <a:extLst>
              <a:ext uri="{FF2B5EF4-FFF2-40B4-BE49-F238E27FC236}">
                <a16:creationId xmlns:a16="http://schemas.microsoft.com/office/drawing/2014/main" id="{874B8F86-E5A6-4D41-9186-1DE9F406B3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9083" y="4493609"/>
            <a:ext cx="2155558" cy="98539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hlinkClick r:id="rId7" action="ppaction://hlinksldjump"/>
            <a:extLst>
              <a:ext uri="{FF2B5EF4-FFF2-40B4-BE49-F238E27FC236}">
                <a16:creationId xmlns:a16="http://schemas.microsoft.com/office/drawing/2014/main" id="{4DA77550-92AC-4751-BE1F-E52C8627FCB5}"/>
              </a:ext>
            </a:extLst>
          </p:cNvPr>
          <p:cNvSpPr txBox="1"/>
          <p:nvPr/>
        </p:nvSpPr>
        <p:spPr>
          <a:xfrm>
            <a:off x="-17701" y="2404995"/>
            <a:ext cx="9143999"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RETRY</a:t>
            </a:r>
          </a:p>
        </p:txBody>
      </p:sp>
      <p:sp>
        <p:nvSpPr>
          <p:cNvPr id="32" name="TextBox 31">
            <a:hlinkClick r:id="rId7" action="ppaction://hlinksldjump"/>
            <a:extLst>
              <a:ext uri="{FF2B5EF4-FFF2-40B4-BE49-F238E27FC236}">
                <a16:creationId xmlns:a16="http://schemas.microsoft.com/office/drawing/2014/main" id="{669F14A5-47C6-4C96-AED0-A98308784BCE}"/>
              </a:ext>
            </a:extLst>
          </p:cNvPr>
          <p:cNvSpPr txBox="1"/>
          <p:nvPr/>
        </p:nvSpPr>
        <p:spPr>
          <a:xfrm>
            <a:off x="11622" y="3347913"/>
            <a:ext cx="9143999" cy="1015663"/>
          </a:xfrm>
          <a:prstGeom prst="rect">
            <a:avLst/>
          </a:prstGeom>
          <a:noFill/>
        </p:spPr>
        <p:txBody>
          <a:bodyPr wrap="square" rtlCol="0">
            <a:spAutoFit/>
          </a:bodyPr>
          <a:lstStyle/>
          <a:p>
            <a:pPr algn="ctr"/>
            <a:r>
              <a:rPr lang="en-US" sz="6000" dirty="0">
                <a:solidFill>
                  <a:schemeClr val="bg1"/>
                </a:solidFill>
                <a:effectLst>
                  <a:outerShdw blurRad="38100" dist="38100" dir="2700000" algn="tl">
                    <a:srgbClr val="000000">
                      <a:alpha val="43137"/>
                    </a:srgbClr>
                  </a:outerShdw>
                </a:effectLst>
                <a:latin typeface="pxlxxl" panose="02000000000000000000" pitchFamily="2" charset="0"/>
              </a:rPr>
              <a:t>M</a:t>
            </a: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ENU</a:t>
            </a:r>
          </a:p>
        </p:txBody>
      </p:sp>
      <p:sp>
        <p:nvSpPr>
          <p:cNvPr id="33" name="TextBox 32">
            <a:hlinkClick r:id="rId7" action="ppaction://hlinksldjump"/>
            <a:extLst>
              <a:ext uri="{FF2B5EF4-FFF2-40B4-BE49-F238E27FC236}">
                <a16:creationId xmlns:a16="http://schemas.microsoft.com/office/drawing/2014/main" id="{FE51AF7C-F87C-42D6-8029-266FBDBCE17F}"/>
              </a:ext>
            </a:extLst>
          </p:cNvPr>
          <p:cNvSpPr txBox="1"/>
          <p:nvPr/>
        </p:nvSpPr>
        <p:spPr>
          <a:xfrm>
            <a:off x="37369" y="4317799"/>
            <a:ext cx="9143999"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EXIT</a:t>
            </a:r>
          </a:p>
        </p:txBody>
      </p:sp>
    </p:spTree>
    <p:extLst>
      <p:ext uri="{BB962C8B-B14F-4D97-AF65-F5344CB8AC3E}">
        <p14:creationId xmlns:p14="http://schemas.microsoft.com/office/powerpoint/2010/main" val="386966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iterate type="lt">
                                    <p:tmPct val="0"/>
                                  </p:iterate>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5F10-71E4-483F-AC2D-D443E71FFAB1}"/>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130A632D-DBBA-49F1-B260-95EB7D823C24}"/>
              </a:ext>
            </a:extLst>
          </p:cNvPr>
          <p:cNvSpPr>
            <a:spLocks noGrp="1"/>
          </p:cNvSpPr>
          <p:nvPr>
            <p:ph type="body" sz="quarter" idx="57"/>
          </p:nvPr>
        </p:nvSpPr>
        <p:spPr/>
        <p:txBody>
          <a:bodyPr/>
          <a:lstStyle/>
          <a:p>
            <a:endParaRPr lang="en-NZ"/>
          </a:p>
        </p:txBody>
      </p:sp>
      <p:sp>
        <p:nvSpPr>
          <p:cNvPr id="4" name="Text Placeholder 3">
            <a:extLst>
              <a:ext uri="{FF2B5EF4-FFF2-40B4-BE49-F238E27FC236}">
                <a16:creationId xmlns:a16="http://schemas.microsoft.com/office/drawing/2014/main" id="{1B1D3DFA-4C89-4543-9365-DBC665D93687}"/>
              </a:ext>
            </a:extLst>
          </p:cNvPr>
          <p:cNvSpPr>
            <a:spLocks noGrp="1"/>
          </p:cNvSpPr>
          <p:nvPr>
            <p:ph type="body" sz="quarter" idx="14"/>
          </p:nvPr>
        </p:nvSpPr>
        <p:spPr/>
        <p:txBody>
          <a:bodyPr/>
          <a:lstStyle/>
          <a:p>
            <a:endParaRPr lang="en-NZ"/>
          </a:p>
        </p:txBody>
      </p:sp>
      <p:sp>
        <p:nvSpPr>
          <p:cNvPr id="6" name="Text Placeholder 5">
            <a:extLst>
              <a:ext uri="{FF2B5EF4-FFF2-40B4-BE49-F238E27FC236}">
                <a16:creationId xmlns:a16="http://schemas.microsoft.com/office/drawing/2014/main" id="{6EBB2AC2-A44C-4FA9-B043-A86B9970191E}"/>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CCBC7B1B-E2F0-4433-A991-B66F3711D520}"/>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7CB2F1CB-1D48-46EE-A17F-4CFABE620D28}"/>
              </a:ext>
            </a:extLst>
          </p:cNvPr>
          <p:cNvSpPr>
            <a:spLocks noGrp="1"/>
          </p:cNvSpPr>
          <p:nvPr>
            <p:ph type="body" sz="quarter" idx="58"/>
          </p:nvPr>
        </p:nvSpPr>
        <p:spPr/>
        <p:txBody>
          <a:bodyPr/>
          <a:lstStyle/>
          <a:p>
            <a:endParaRPr lang="en-NZ"/>
          </a:p>
        </p:txBody>
      </p:sp>
      <p:sp>
        <p:nvSpPr>
          <p:cNvPr id="10" name="Text Placeholder 9">
            <a:extLst>
              <a:ext uri="{FF2B5EF4-FFF2-40B4-BE49-F238E27FC236}">
                <a16:creationId xmlns:a16="http://schemas.microsoft.com/office/drawing/2014/main" id="{B58DB2DA-6703-465C-9863-33B1203D1700}"/>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2E221588-DE53-463A-998B-93031BFC1255}"/>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98E65FFD-EAB7-48D5-8A97-63E5224C5DF0}"/>
              </a:ext>
            </a:extLst>
          </p:cNvPr>
          <p:cNvSpPr>
            <a:spLocks noGrp="1"/>
          </p:cNvSpPr>
          <p:nvPr>
            <p:ph type="body" sz="quarter" idx="63"/>
          </p:nvPr>
        </p:nvSpPr>
        <p:spPr/>
        <p:txBody>
          <a:bodyPr/>
          <a:lstStyle/>
          <a:p>
            <a:endParaRPr lang="en-NZ"/>
          </a:p>
        </p:txBody>
      </p:sp>
      <p:sp>
        <p:nvSpPr>
          <p:cNvPr id="13" name="Picture Placeholder 12">
            <a:extLst>
              <a:ext uri="{FF2B5EF4-FFF2-40B4-BE49-F238E27FC236}">
                <a16:creationId xmlns:a16="http://schemas.microsoft.com/office/drawing/2014/main" id="{05D0A991-7A4D-499B-AE68-2AA02BA27CEE}"/>
              </a:ext>
            </a:extLst>
          </p:cNvPr>
          <p:cNvSpPr>
            <a:spLocks noGrp="1"/>
          </p:cNvSpPr>
          <p:nvPr>
            <p:ph type="pic" sz="quarter" idx="64"/>
          </p:nvPr>
        </p:nvSpPr>
        <p:spPr/>
      </p:sp>
      <p:sp>
        <p:nvSpPr>
          <p:cNvPr id="14" name="Text Placeholder 13">
            <a:extLst>
              <a:ext uri="{FF2B5EF4-FFF2-40B4-BE49-F238E27FC236}">
                <a16:creationId xmlns:a16="http://schemas.microsoft.com/office/drawing/2014/main" id="{61EB7683-76CE-45E3-A406-0D0C03649215}"/>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513509DB-AAB2-44E3-93FF-336E274FF676}"/>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F0B5A8F2-6DD8-4F96-A5CA-3B74B146BABD}"/>
              </a:ext>
            </a:extLst>
          </p:cNvPr>
          <p:cNvSpPr>
            <a:spLocks noGrp="1"/>
          </p:cNvSpPr>
          <p:nvPr>
            <p:ph type="body" sz="quarter" idx="68"/>
          </p:nvPr>
        </p:nvSpPr>
        <p:spPr/>
        <p:txBody>
          <a:bodyPr/>
          <a:lstStyle/>
          <a:p>
            <a:endParaRPr lang="en-NZ"/>
          </a:p>
        </p:txBody>
      </p:sp>
      <p:sp>
        <p:nvSpPr>
          <p:cNvPr id="17" name="Picture Placeholder 16">
            <a:extLst>
              <a:ext uri="{FF2B5EF4-FFF2-40B4-BE49-F238E27FC236}">
                <a16:creationId xmlns:a16="http://schemas.microsoft.com/office/drawing/2014/main" id="{2F3260CD-A55E-44BC-8516-17921B0C1225}"/>
              </a:ext>
            </a:extLst>
          </p:cNvPr>
          <p:cNvSpPr>
            <a:spLocks noGrp="1"/>
          </p:cNvSpPr>
          <p:nvPr>
            <p:ph type="pic" sz="quarter" idx="69"/>
          </p:nvPr>
        </p:nvSpPr>
        <p:spPr/>
      </p:sp>
      <p:sp>
        <p:nvSpPr>
          <p:cNvPr id="18" name="Text Placeholder 17">
            <a:extLst>
              <a:ext uri="{FF2B5EF4-FFF2-40B4-BE49-F238E27FC236}">
                <a16:creationId xmlns:a16="http://schemas.microsoft.com/office/drawing/2014/main" id="{F49EC8FC-5F26-4E60-BB0C-FF6AB985B666}"/>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60DB9DB8-7E4E-4570-8A5F-413D9CE80969}"/>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4E1CD94C-17E6-45A0-9E2B-EE1664A4C9CC}"/>
              </a:ext>
            </a:extLst>
          </p:cNvPr>
          <p:cNvSpPr>
            <a:spLocks noGrp="1"/>
          </p:cNvSpPr>
          <p:nvPr>
            <p:ph type="sldNum" sz="quarter" idx="56"/>
          </p:nvPr>
        </p:nvSpPr>
        <p:spPr/>
        <p:txBody>
          <a:bodyPr/>
          <a:lstStyle/>
          <a:p>
            <a:r>
              <a:rPr lang="en-US"/>
              <a:t>Page </a:t>
            </a:r>
            <a:fld id="{BCD5153B-A88B-49C0-9DC6-81302951326B}" type="slidenum">
              <a:rPr lang="en-US" smtClean="0"/>
              <a:pPr/>
              <a:t>3</a:t>
            </a:fld>
            <a:endParaRPr lang="en-US" dirty="0"/>
          </a:p>
        </p:txBody>
      </p:sp>
      <p:sp>
        <p:nvSpPr>
          <p:cNvPr id="21" name="Rectangle 20">
            <a:extLst>
              <a:ext uri="{FF2B5EF4-FFF2-40B4-BE49-F238E27FC236}">
                <a16:creationId xmlns:a16="http://schemas.microsoft.com/office/drawing/2014/main" id="{9CB126AD-4261-40FB-9679-82EC5EAFDA9B}"/>
              </a:ext>
            </a:extLst>
          </p:cNvPr>
          <p:cNvSpPr/>
          <p:nvPr/>
        </p:nvSpPr>
        <p:spPr>
          <a:xfrm>
            <a:off x="0" y="-1"/>
            <a:ext cx="9143999" cy="6858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050" name="Picture 2" descr="Pixel Forest Background">
            <a:extLst>
              <a:ext uri="{FF2B5EF4-FFF2-40B4-BE49-F238E27FC236}">
                <a16:creationId xmlns:a16="http://schemas.microsoft.com/office/drawing/2014/main" id="{D6C615AE-17E4-440E-8CB6-46249575920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l="15159" r="39100"/>
          <a:stretch/>
        </p:blipFill>
        <p:spPr bwMode="auto">
          <a:xfrm>
            <a:off x="-1" y="0"/>
            <a:ext cx="914399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9624284-9AF1-4AB0-BFE5-AAC92FCC7A81}"/>
              </a:ext>
            </a:extLst>
          </p:cNvPr>
          <p:cNvSpPr txBox="1"/>
          <p:nvPr/>
        </p:nvSpPr>
        <p:spPr>
          <a:xfrm>
            <a:off x="-4" y="1133575"/>
            <a:ext cx="9143999" cy="1107996"/>
          </a:xfrm>
          <a:prstGeom prst="rect">
            <a:avLst/>
          </a:prstGeom>
          <a:noFill/>
        </p:spPr>
        <p:txBody>
          <a:bodyPr wrap="square" rtlCol="0">
            <a:spAutoFit/>
          </a:bodyPr>
          <a:lstStyle/>
          <a:p>
            <a:pPr algn="ctr"/>
            <a:r>
              <a:rPr lang="en-NZ" sz="6600" b="1" dirty="0">
                <a:solidFill>
                  <a:schemeClr val="bg1"/>
                </a:solidFill>
                <a:effectLst>
                  <a:outerShdw blurRad="38100" dist="38100" dir="2700000" algn="tl">
                    <a:srgbClr val="000000">
                      <a:alpha val="43137"/>
                    </a:srgbClr>
                  </a:outerShdw>
                </a:effectLst>
                <a:latin typeface="Mistral" panose="03090702030407020403" pitchFamily="66" charset="0"/>
              </a:rPr>
              <a:t>CONGRATULATIONS!</a:t>
            </a:r>
          </a:p>
        </p:txBody>
      </p:sp>
      <p:pic>
        <p:nvPicPr>
          <p:cNvPr id="1026" name="Picture 2" descr="blank button | Pixel Art Maker">
            <a:extLst>
              <a:ext uri="{FF2B5EF4-FFF2-40B4-BE49-F238E27FC236}">
                <a16:creationId xmlns:a16="http://schemas.microsoft.com/office/drawing/2014/main" id="{E360536F-C8B3-40A5-BB44-EFA5B8691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3395" y="2484563"/>
            <a:ext cx="3361570" cy="1144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nk button | Pixel Art Maker">
            <a:extLst>
              <a:ext uri="{FF2B5EF4-FFF2-40B4-BE49-F238E27FC236}">
                <a16:creationId xmlns:a16="http://schemas.microsoft.com/office/drawing/2014/main" id="{034A8405-E267-40C2-9053-1C081E06F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505" y="3354967"/>
            <a:ext cx="3098101" cy="13971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blank button | Pixel Art Maker">
            <a:extLst>
              <a:ext uri="{FF2B5EF4-FFF2-40B4-BE49-F238E27FC236}">
                <a16:creationId xmlns:a16="http://schemas.microsoft.com/office/drawing/2014/main" id="{2B5D80B1-CA88-41A4-B040-92F87614E1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583" y="4476545"/>
            <a:ext cx="2155558" cy="98539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hlinkClick r:id="rId7" action="ppaction://hlinksldjump"/>
            <a:extLst>
              <a:ext uri="{FF2B5EF4-FFF2-40B4-BE49-F238E27FC236}">
                <a16:creationId xmlns:a16="http://schemas.microsoft.com/office/drawing/2014/main" id="{9323FA5A-2A54-4068-98F0-F16DB6DEFDE7}"/>
              </a:ext>
            </a:extLst>
          </p:cNvPr>
          <p:cNvSpPr txBox="1"/>
          <p:nvPr/>
        </p:nvSpPr>
        <p:spPr>
          <a:xfrm>
            <a:off x="22180" y="2397975"/>
            <a:ext cx="9143999"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PLAY AGAIN</a:t>
            </a:r>
          </a:p>
        </p:txBody>
      </p:sp>
      <p:sp>
        <p:nvSpPr>
          <p:cNvPr id="32" name="TextBox 31">
            <a:hlinkClick r:id="rId7" action="ppaction://hlinksldjump"/>
            <a:extLst>
              <a:ext uri="{FF2B5EF4-FFF2-40B4-BE49-F238E27FC236}">
                <a16:creationId xmlns:a16="http://schemas.microsoft.com/office/drawing/2014/main" id="{744BCA99-D11E-416B-A9E8-D4453B278C99}"/>
              </a:ext>
            </a:extLst>
          </p:cNvPr>
          <p:cNvSpPr txBox="1"/>
          <p:nvPr/>
        </p:nvSpPr>
        <p:spPr>
          <a:xfrm>
            <a:off x="-38605" y="3335589"/>
            <a:ext cx="9143999"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MENU</a:t>
            </a:r>
          </a:p>
        </p:txBody>
      </p:sp>
      <p:sp>
        <p:nvSpPr>
          <p:cNvPr id="33" name="TextBox 32">
            <a:hlinkClick r:id="rId7" action="ppaction://hlinksldjump"/>
            <a:extLst>
              <a:ext uri="{FF2B5EF4-FFF2-40B4-BE49-F238E27FC236}">
                <a16:creationId xmlns:a16="http://schemas.microsoft.com/office/drawing/2014/main" id="{D0CC9830-2909-4851-B2C6-57E87EF6E227}"/>
              </a:ext>
            </a:extLst>
          </p:cNvPr>
          <p:cNvSpPr txBox="1"/>
          <p:nvPr/>
        </p:nvSpPr>
        <p:spPr>
          <a:xfrm>
            <a:off x="11087" y="4316940"/>
            <a:ext cx="9143999" cy="1015663"/>
          </a:xfrm>
          <a:prstGeom prst="rect">
            <a:avLst/>
          </a:prstGeom>
          <a:noFill/>
        </p:spPr>
        <p:txBody>
          <a:bodyPr wrap="square" rtlCol="0">
            <a:spAutoFit/>
          </a:bodyPr>
          <a:lstStyle/>
          <a:p>
            <a:pPr algn="ctr"/>
            <a:r>
              <a:rPr lang="en-NZ" sz="6000" dirty="0">
                <a:solidFill>
                  <a:schemeClr val="bg1"/>
                </a:solidFill>
                <a:effectLst>
                  <a:outerShdw blurRad="38100" dist="38100" dir="2700000" algn="tl">
                    <a:srgbClr val="000000">
                      <a:alpha val="43137"/>
                    </a:srgbClr>
                  </a:outerShdw>
                </a:effectLst>
                <a:latin typeface="pxlxxl" panose="02000000000000000000" pitchFamily="2" charset="0"/>
              </a:rPr>
              <a:t>EXIT</a:t>
            </a:r>
          </a:p>
        </p:txBody>
      </p:sp>
    </p:spTree>
    <p:extLst>
      <p:ext uri="{BB962C8B-B14F-4D97-AF65-F5344CB8AC3E}">
        <p14:creationId xmlns:p14="http://schemas.microsoft.com/office/powerpoint/2010/main" val="187161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iterate type="lt">
                                    <p:tmPct val="0"/>
                                  </p:iterate>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3231-874B-4C23-9740-379A9F554701}"/>
              </a:ext>
            </a:extLst>
          </p:cNvPr>
          <p:cNvSpPr>
            <a:spLocks noGrp="1"/>
          </p:cNvSpPr>
          <p:nvPr>
            <p:ph type="title"/>
          </p:nvPr>
        </p:nvSpPr>
        <p:spPr/>
        <p:txBody>
          <a:bodyPr/>
          <a:lstStyle/>
          <a:p>
            <a:r>
              <a:rPr lang="en-US" dirty="0"/>
              <a:t>1</a:t>
            </a:r>
          </a:p>
        </p:txBody>
      </p:sp>
      <p:sp>
        <p:nvSpPr>
          <p:cNvPr id="3" name="Text Placeholder 2">
            <a:extLst>
              <a:ext uri="{FF2B5EF4-FFF2-40B4-BE49-F238E27FC236}">
                <a16:creationId xmlns:a16="http://schemas.microsoft.com/office/drawing/2014/main" id="{977089EF-1368-4EC7-AF02-75BAD060A323}"/>
              </a:ext>
            </a:extLst>
          </p:cNvPr>
          <p:cNvSpPr>
            <a:spLocks noGrp="1"/>
          </p:cNvSpPr>
          <p:nvPr>
            <p:ph type="body" sz="quarter" idx="57"/>
          </p:nvPr>
        </p:nvSpPr>
        <p:spPr/>
        <p:txBody>
          <a:bodyPr/>
          <a:lstStyle/>
          <a:p>
            <a:r>
              <a:rPr lang="en-US" dirty="0"/>
              <a:t>Storyline</a:t>
            </a:r>
          </a:p>
        </p:txBody>
      </p:sp>
      <p:sp>
        <p:nvSpPr>
          <p:cNvPr id="4" name="Text Placeholder 3">
            <a:extLst>
              <a:ext uri="{FF2B5EF4-FFF2-40B4-BE49-F238E27FC236}">
                <a16:creationId xmlns:a16="http://schemas.microsoft.com/office/drawing/2014/main" id="{DBF85D0F-CDC9-4B93-88A6-BEBFEA3178A7}"/>
              </a:ext>
            </a:extLst>
          </p:cNvPr>
          <p:cNvSpPr>
            <a:spLocks noGrp="1"/>
          </p:cNvSpPr>
          <p:nvPr>
            <p:ph type="body" sz="quarter" idx="14"/>
          </p:nvPr>
        </p:nvSpPr>
        <p:spPr/>
        <p:txBody>
          <a:bodyPr/>
          <a:lstStyle/>
          <a:p>
            <a:r>
              <a:rPr lang="en-US" dirty="0"/>
              <a:t>001</a:t>
            </a:r>
          </a:p>
        </p:txBody>
      </p:sp>
      <p:sp>
        <p:nvSpPr>
          <p:cNvPr id="6" name="Text Placeholder 5">
            <a:extLst>
              <a:ext uri="{FF2B5EF4-FFF2-40B4-BE49-F238E27FC236}">
                <a16:creationId xmlns:a16="http://schemas.microsoft.com/office/drawing/2014/main" id="{EC3D2702-2E40-419E-843A-694B9FF0ABF9}"/>
              </a:ext>
            </a:extLst>
          </p:cNvPr>
          <p:cNvSpPr>
            <a:spLocks noGrp="1"/>
          </p:cNvSpPr>
          <p:nvPr>
            <p:ph type="body" sz="quarter" idx="37"/>
          </p:nvPr>
        </p:nvSpPr>
        <p:spPr/>
        <p:txBody>
          <a:bodyPr/>
          <a:lstStyle/>
          <a:p>
            <a:r>
              <a:rPr lang="en-US" dirty="0"/>
              <a:t>Dangerous Dag is a professional pie connoisseur working at a fancy restaurant in town.</a:t>
            </a:r>
          </a:p>
        </p:txBody>
      </p:sp>
      <p:sp>
        <p:nvSpPr>
          <p:cNvPr id="7" name="Text Placeholder 6">
            <a:extLst>
              <a:ext uri="{FF2B5EF4-FFF2-40B4-BE49-F238E27FC236}">
                <a16:creationId xmlns:a16="http://schemas.microsoft.com/office/drawing/2014/main" id="{011F76EB-5934-45A9-B931-317041B0A73D}"/>
              </a:ext>
            </a:extLst>
          </p:cNvPr>
          <p:cNvSpPr>
            <a:spLocks noGrp="1"/>
          </p:cNvSpPr>
          <p:nvPr>
            <p:ph type="body" sz="quarter" idx="38"/>
          </p:nvPr>
        </p:nvSpPr>
        <p:spPr/>
        <p:txBody>
          <a:bodyPr/>
          <a:lstStyle/>
          <a:p>
            <a:endParaRPr lang="en-US" dirty="0"/>
          </a:p>
        </p:txBody>
      </p:sp>
      <p:sp>
        <p:nvSpPr>
          <p:cNvPr id="9" name="Text Placeholder 8">
            <a:extLst>
              <a:ext uri="{FF2B5EF4-FFF2-40B4-BE49-F238E27FC236}">
                <a16:creationId xmlns:a16="http://schemas.microsoft.com/office/drawing/2014/main" id="{344725DB-50A1-459D-BAA3-CF6A3772F71C}"/>
              </a:ext>
            </a:extLst>
          </p:cNvPr>
          <p:cNvSpPr>
            <a:spLocks noGrp="1"/>
          </p:cNvSpPr>
          <p:nvPr>
            <p:ph type="body" sz="quarter" idx="58"/>
          </p:nvPr>
        </p:nvSpPr>
        <p:spPr/>
        <p:txBody>
          <a:bodyPr/>
          <a:lstStyle/>
          <a:p>
            <a:r>
              <a:rPr lang="en-US" dirty="0"/>
              <a:t>002</a:t>
            </a:r>
          </a:p>
        </p:txBody>
      </p:sp>
      <p:pic>
        <p:nvPicPr>
          <p:cNvPr id="28" name="Picture Placeholder 27">
            <a:extLst>
              <a:ext uri="{FF2B5EF4-FFF2-40B4-BE49-F238E27FC236}">
                <a16:creationId xmlns:a16="http://schemas.microsoft.com/office/drawing/2014/main" id="{9755DB6C-0450-493C-9BB0-D7E0DFBE32E3}"/>
              </a:ext>
            </a:extLst>
          </p:cNvPr>
          <p:cNvPicPr>
            <a:picLocks noGrp="1" noChangeAspect="1"/>
          </p:cNvPicPr>
          <p:nvPr>
            <p:ph type="pic" sz="quarter" idx="59"/>
          </p:nvPr>
        </p:nvPicPr>
        <p:blipFill>
          <a:blip r:embed="rId2">
            <a:extLst>
              <a:ext uri="{BEBA8EAE-BF5A-486C-A8C5-ECC9F3942E4B}">
                <a14:imgProps xmlns:a14="http://schemas.microsoft.com/office/drawing/2010/main">
                  <a14:imgLayer r:embed="rId3">
                    <a14:imgEffect>
                      <a14:artisticLineDrawing/>
                    </a14:imgEffect>
                    <a14:imgEffect>
                      <a14:brightnessContrast bright="-40000" contrast="40000"/>
                    </a14:imgEffect>
                  </a14:imgLayer>
                </a14:imgProps>
              </a:ext>
              <a:ext uri="{837473B0-CC2E-450A-ABE3-18F120FF3D39}">
                <a1611:picAttrSrcUrl xmlns:a1611="http://schemas.microsoft.com/office/drawing/2016/11/main" r:id="rId4"/>
              </a:ext>
            </a:extLst>
          </a:blip>
          <a:srcRect/>
          <a:stretch/>
        </p:blipFill>
        <p:spPr>
          <a:xfrm>
            <a:off x="4655177" y="1587383"/>
            <a:ext cx="2385129" cy="1927588"/>
          </a:xfrm>
        </p:spPr>
      </p:pic>
      <p:sp>
        <p:nvSpPr>
          <p:cNvPr id="11" name="Text Placeholder 10">
            <a:extLst>
              <a:ext uri="{FF2B5EF4-FFF2-40B4-BE49-F238E27FC236}">
                <a16:creationId xmlns:a16="http://schemas.microsoft.com/office/drawing/2014/main" id="{929C8F2B-B5C1-44F1-96EA-86112C7737CC}"/>
              </a:ext>
            </a:extLst>
          </p:cNvPr>
          <p:cNvSpPr>
            <a:spLocks noGrp="1"/>
          </p:cNvSpPr>
          <p:nvPr>
            <p:ph type="body" sz="quarter" idx="60"/>
          </p:nvPr>
        </p:nvSpPr>
        <p:spPr/>
        <p:txBody>
          <a:bodyPr/>
          <a:lstStyle/>
          <a:p>
            <a:r>
              <a:rPr lang="en-US" dirty="0"/>
              <a:t>But that isn’t the end for him, he has always been searching for the most perfect pie in the world.</a:t>
            </a:r>
          </a:p>
        </p:txBody>
      </p:sp>
      <p:sp>
        <p:nvSpPr>
          <p:cNvPr id="12" name="Text Placeholder 11">
            <a:extLst>
              <a:ext uri="{FF2B5EF4-FFF2-40B4-BE49-F238E27FC236}">
                <a16:creationId xmlns:a16="http://schemas.microsoft.com/office/drawing/2014/main" id="{CFF126BD-3D73-4CC3-8C6F-E2B23C6F8734}"/>
              </a:ext>
            </a:extLst>
          </p:cNvPr>
          <p:cNvSpPr>
            <a:spLocks noGrp="1"/>
          </p:cNvSpPr>
          <p:nvPr>
            <p:ph type="body" sz="quarter" idx="61"/>
          </p:nvPr>
        </p:nvSpPr>
        <p:spPr/>
        <p:txBody>
          <a:bodyPr/>
          <a:lstStyle/>
          <a:p>
            <a:r>
              <a:rPr lang="en-US" dirty="0"/>
              <a:t>“There must be a record of it somewhere” – Dag said to himself everyday</a:t>
            </a:r>
          </a:p>
        </p:txBody>
      </p:sp>
      <p:sp>
        <p:nvSpPr>
          <p:cNvPr id="14" name="Text Placeholder 13">
            <a:extLst>
              <a:ext uri="{FF2B5EF4-FFF2-40B4-BE49-F238E27FC236}">
                <a16:creationId xmlns:a16="http://schemas.microsoft.com/office/drawing/2014/main" id="{E4E88D68-1020-45C2-A61F-96F1914F2B44}"/>
              </a:ext>
            </a:extLst>
          </p:cNvPr>
          <p:cNvSpPr>
            <a:spLocks noGrp="1"/>
          </p:cNvSpPr>
          <p:nvPr>
            <p:ph type="body" sz="quarter" idx="63"/>
          </p:nvPr>
        </p:nvSpPr>
        <p:spPr/>
        <p:txBody>
          <a:bodyPr/>
          <a:lstStyle/>
          <a:p>
            <a:r>
              <a:rPr lang="en-US" dirty="0"/>
              <a:t>003</a:t>
            </a:r>
          </a:p>
        </p:txBody>
      </p:sp>
      <p:pic>
        <p:nvPicPr>
          <p:cNvPr id="30" name="Picture Placeholder 29">
            <a:extLst>
              <a:ext uri="{FF2B5EF4-FFF2-40B4-BE49-F238E27FC236}">
                <a16:creationId xmlns:a16="http://schemas.microsoft.com/office/drawing/2014/main" id="{D8DD90F9-6CB0-42F6-87CB-353CD98EFA70}"/>
              </a:ext>
            </a:extLst>
          </p:cNvPr>
          <p:cNvPicPr>
            <a:picLocks noGrp="1" noChangeAspect="1"/>
          </p:cNvPicPr>
          <p:nvPr>
            <p:ph type="pic" sz="quarter" idx="64"/>
          </p:nvPr>
        </p:nvPicPr>
        <p:blipFill>
          <a:blip r:embed="rId5">
            <a:extLst>
              <a:ext uri="{BEBA8EAE-BF5A-486C-A8C5-ECC9F3942E4B}">
                <a14:imgProps xmlns:a14="http://schemas.microsoft.com/office/drawing/2010/main">
                  <a14:imgLayer r:embed="rId6">
                    <a14:imgEffect>
                      <a14:artisticLineDrawing/>
                    </a14:imgEffect>
                    <a14:imgEffect>
                      <a14:brightnessContrast bright="-40000" contrast="40000"/>
                    </a14:imgEffect>
                  </a14:imgLayer>
                </a14:imgProps>
              </a:ext>
              <a:ext uri="{837473B0-CC2E-450A-ABE3-18F120FF3D39}">
                <a1611:picAttrSrcUrl xmlns:a1611="http://schemas.microsoft.com/office/drawing/2016/11/main" r:id="rId7"/>
              </a:ext>
            </a:extLst>
          </a:blip>
          <a:srcRect/>
          <a:stretch/>
        </p:blipFill>
        <p:spPr>
          <a:xfrm>
            <a:off x="401393" y="3963290"/>
            <a:ext cx="2385129" cy="1788846"/>
          </a:xfrm>
        </p:spPr>
      </p:pic>
      <p:sp>
        <p:nvSpPr>
          <p:cNvPr id="16" name="Text Placeholder 15">
            <a:extLst>
              <a:ext uri="{FF2B5EF4-FFF2-40B4-BE49-F238E27FC236}">
                <a16:creationId xmlns:a16="http://schemas.microsoft.com/office/drawing/2014/main" id="{344DB863-B58E-4BB0-9C78-936D3998F17E}"/>
              </a:ext>
            </a:extLst>
          </p:cNvPr>
          <p:cNvSpPr>
            <a:spLocks noGrp="1"/>
          </p:cNvSpPr>
          <p:nvPr>
            <p:ph type="body" sz="quarter" idx="65"/>
          </p:nvPr>
        </p:nvSpPr>
        <p:spPr/>
        <p:txBody>
          <a:bodyPr/>
          <a:lstStyle/>
          <a:p>
            <a:r>
              <a:rPr lang="en-US" dirty="0"/>
              <a:t>One day, he heard from a new work mate about the whereabouts of the thing he has been pursuing.</a:t>
            </a:r>
          </a:p>
        </p:txBody>
      </p:sp>
      <p:sp>
        <p:nvSpPr>
          <p:cNvPr id="17" name="Text Placeholder 16">
            <a:extLst>
              <a:ext uri="{FF2B5EF4-FFF2-40B4-BE49-F238E27FC236}">
                <a16:creationId xmlns:a16="http://schemas.microsoft.com/office/drawing/2014/main" id="{70AF87FD-AD2C-47ED-AAAA-12F10BF1AF7A}"/>
              </a:ext>
            </a:extLst>
          </p:cNvPr>
          <p:cNvSpPr>
            <a:spLocks noGrp="1"/>
          </p:cNvSpPr>
          <p:nvPr>
            <p:ph type="body" sz="quarter" idx="66"/>
          </p:nvPr>
        </p:nvSpPr>
        <p:spPr>
          <a:xfrm>
            <a:off x="2913396" y="4708660"/>
            <a:ext cx="1620000" cy="944484"/>
          </a:xfrm>
        </p:spPr>
        <p:txBody>
          <a:bodyPr/>
          <a:lstStyle/>
          <a:p>
            <a:r>
              <a:rPr lang="en-US" dirty="0"/>
              <a:t>“The best pie is in the southwest forest, but you must be careful venturing in there as there are many dangerous obstacles to get to it, and many other types of pie! – Dag’s work mate warned him</a:t>
            </a:r>
          </a:p>
        </p:txBody>
      </p:sp>
      <p:sp>
        <p:nvSpPr>
          <p:cNvPr id="19" name="Text Placeholder 18">
            <a:extLst>
              <a:ext uri="{FF2B5EF4-FFF2-40B4-BE49-F238E27FC236}">
                <a16:creationId xmlns:a16="http://schemas.microsoft.com/office/drawing/2014/main" id="{45A61CA9-9CE7-4B38-BF49-83B31ACA61C6}"/>
              </a:ext>
            </a:extLst>
          </p:cNvPr>
          <p:cNvSpPr>
            <a:spLocks noGrp="1"/>
          </p:cNvSpPr>
          <p:nvPr>
            <p:ph type="body" sz="quarter" idx="68"/>
          </p:nvPr>
        </p:nvSpPr>
        <p:spPr/>
        <p:txBody>
          <a:bodyPr/>
          <a:lstStyle/>
          <a:p>
            <a:r>
              <a:rPr lang="en-US" dirty="0"/>
              <a:t>004</a:t>
            </a:r>
          </a:p>
        </p:txBody>
      </p:sp>
      <p:pic>
        <p:nvPicPr>
          <p:cNvPr id="32" name="Picture Placeholder 31">
            <a:extLst>
              <a:ext uri="{FF2B5EF4-FFF2-40B4-BE49-F238E27FC236}">
                <a16:creationId xmlns:a16="http://schemas.microsoft.com/office/drawing/2014/main" id="{0F5EB06F-6D0E-471D-9264-98D23FD02462}"/>
              </a:ext>
            </a:extLst>
          </p:cNvPr>
          <p:cNvPicPr>
            <a:picLocks noGrp="1" noChangeAspect="1"/>
          </p:cNvPicPr>
          <p:nvPr>
            <p:ph type="pic" sz="quarter" idx="69"/>
          </p:nvPr>
        </p:nvPicPr>
        <p:blipFill>
          <a:blip r:embed="rId8">
            <a:extLst>
              <a:ext uri="{BEBA8EAE-BF5A-486C-A8C5-ECC9F3942E4B}">
                <a14:imgProps xmlns:a14="http://schemas.microsoft.com/office/drawing/2010/main">
                  <a14:imgLayer r:embed="rId9">
                    <a14:imgEffect>
                      <a14:artisticLineDrawing/>
                    </a14:imgEffect>
                    <a14:imgEffect>
                      <a14:brightnessContrast bright="-40000" contrast="40000"/>
                    </a14:imgEffect>
                  </a14:imgLayer>
                </a14:imgProps>
              </a:ext>
              <a:ext uri="{837473B0-CC2E-450A-ABE3-18F120FF3D39}">
                <a1611:picAttrSrcUrl xmlns:a1611="http://schemas.microsoft.com/office/drawing/2016/11/main" r:id="rId10"/>
              </a:ext>
            </a:extLst>
          </a:blip>
          <a:srcRect/>
          <a:stretch/>
        </p:blipFill>
        <p:spPr>
          <a:xfrm>
            <a:off x="4655177" y="4062282"/>
            <a:ext cx="2385129" cy="1590862"/>
          </a:xfrm>
        </p:spPr>
      </p:pic>
      <p:sp>
        <p:nvSpPr>
          <p:cNvPr id="21" name="Text Placeholder 20">
            <a:extLst>
              <a:ext uri="{FF2B5EF4-FFF2-40B4-BE49-F238E27FC236}">
                <a16:creationId xmlns:a16="http://schemas.microsoft.com/office/drawing/2014/main" id="{CE00A865-EB8E-43A5-A4C1-B09BFF37BFB5}"/>
              </a:ext>
            </a:extLst>
          </p:cNvPr>
          <p:cNvSpPr>
            <a:spLocks noGrp="1"/>
          </p:cNvSpPr>
          <p:nvPr>
            <p:ph type="body" sz="quarter" idx="70"/>
          </p:nvPr>
        </p:nvSpPr>
        <p:spPr/>
        <p:txBody>
          <a:bodyPr/>
          <a:lstStyle/>
          <a:p>
            <a:r>
              <a:rPr lang="en-US" dirty="0"/>
              <a:t>Nothing could stop Dag, he ventured into the forest hoping to find the perfect pie.</a:t>
            </a:r>
          </a:p>
        </p:txBody>
      </p:sp>
      <p:sp>
        <p:nvSpPr>
          <p:cNvPr id="22" name="Text Placeholder 21">
            <a:extLst>
              <a:ext uri="{FF2B5EF4-FFF2-40B4-BE49-F238E27FC236}">
                <a16:creationId xmlns:a16="http://schemas.microsoft.com/office/drawing/2014/main" id="{A9877754-CDC6-4084-B315-0AE00DEB163B}"/>
              </a:ext>
            </a:extLst>
          </p:cNvPr>
          <p:cNvSpPr>
            <a:spLocks noGrp="1"/>
          </p:cNvSpPr>
          <p:nvPr>
            <p:ph type="body" sz="quarter" idx="71"/>
          </p:nvPr>
        </p:nvSpPr>
        <p:spPr/>
        <p:txBody>
          <a:bodyPr/>
          <a:lstStyle/>
          <a:p>
            <a:endParaRPr lang="en-US" dirty="0"/>
          </a:p>
        </p:txBody>
      </p:sp>
      <p:sp>
        <p:nvSpPr>
          <p:cNvPr id="24" name="Slide Number Placeholder 23">
            <a:extLst>
              <a:ext uri="{FF2B5EF4-FFF2-40B4-BE49-F238E27FC236}">
                <a16:creationId xmlns:a16="http://schemas.microsoft.com/office/drawing/2014/main" id="{C2C87D6F-9BDB-4982-BD03-8FAC7D4DD94D}"/>
              </a:ext>
            </a:extLst>
          </p:cNvPr>
          <p:cNvSpPr>
            <a:spLocks noGrp="1"/>
          </p:cNvSpPr>
          <p:nvPr>
            <p:ph type="sldNum" sz="quarter" idx="56"/>
          </p:nvPr>
        </p:nvSpPr>
        <p:spPr/>
        <p:txBody>
          <a:bodyPr/>
          <a:lstStyle/>
          <a:p>
            <a:r>
              <a:rPr lang="en-US" dirty="0"/>
              <a:t>Page </a:t>
            </a:r>
            <a:fld id="{BCD5153B-A88B-49C0-9DC6-81302951326B}" type="slidenum">
              <a:rPr lang="en-US" smtClean="0"/>
              <a:pPr/>
              <a:t>4</a:t>
            </a:fld>
            <a:endParaRPr lang="en-US" dirty="0"/>
          </a:p>
        </p:txBody>
      </p:sp>
      <p:pic>
        <p:nvPicPr>
          <p:cNvPr id="77" name="Picture Placeholder 76" descr="A room with tables and chairs&#10;&#10;Description automatically generated with low confidence">
            <a:extLst>
              <a:ext uri="{FF2B5EF4-FFF2-40B4-BE49-F238E27FC236}">
                <a16:creationId xmlns:a16="http://schemas.microsoft.com/office/drawing/2014/main" id="{5026F229-2284-488E-96EC-D8E63D8C6B66}"/>
              </a:ext>
            </a:extLst>
          </p:cNvPr>
          <p:cNvPicPr>
            <a:picLocks noGrp="1" noChangeAspect="1"/>
          </p:cNvPicPr>
          <p:nvPr>
            <p:ph type="pic" sz="quarter" idx="53"/>
          </p:nvPr>
        </p:nvPicPr>
        <p:blipFill>
          <a:blip r:embed="rId11">
            <a:extLst>
              <a:ext uri="{BEBA8EAE-BF5A-486C-A8C5-ECC9F3942E4B}">
                <a14:imgProps xmlns:a14="http://schemas.microsoft.com/office/drawing/2010/main">
                  <a14:imgLayer r:embed="rId12">
                    <a14:imgEffect>
                      <a14:artisticLineDrawing/>
                    </a14:imgEffect>
                    <a14:imgEffect>
                      <a14:brightnessContrast bright="-40000" contrast="40000"/>
                    </a14:imgEffect>
                  </a14:imgLayer>
                </a14:imgProps>
              </a:ext>
              <a:ext uri="{837473B0-CC2E-450A-ABE3-18F120FF3D39}">
                <a1611:picAttrSrcUrl xmlns:a1611="http://schemas.microsoft.com/office/drawing/2016/11/main" r:id="rId13"/>
              </a:ext>
            </a:extLst>
          </a:blip>
          <a:srcRect l="15847" r="15847"/>
          <a:stretch>
            <a:fillRect/>
          </a:stretch>
        </p:blipFill>
        <p:spPr/>
      </p:pic>
      <p:pic>
        <p:nvPicPr>
          <p:cNvPr id="37" name="Picture 36" descr="A picture containing text, automaton&#10;&#10;Description automatically generated">
            <a:extLst>
              <a:ext uri="{FF2B5EF4-FFF2-40B4-BE49-F238E27FC236}">
                <a16:creationId xmlns:a16="http://schemas.microsoft.com/office/drawing/2014/main" id="{7AF6488D-E5B9-4BC1-BED2-906BB6EF6F53}"/>
              </a:ext>
            </a:extLst>
          </p:cNvPr>
          <p:cNvPicPr>
            <a:picLocks noChangeAspect="1"/>
          </p:cNvPicPr>
          <p:nvPr/>
        </p:nvPicPr>
        <p:blipFill>
          <a:blip r:embed="rId14"/>
          <a:stretch>
            <a:fillRect/>
          </a:stretch>
        </p:blipFill>
        <p:spPr>
          <a:xfrm>
            <a:off x="1190155" y="2235875"/>
            <a:ext cx="812698" cy="812698"/>
          </a:xfrm>
          <a:prstGeom prst="rect">
            <a:avLst/>
          </a:prstGeom>
        </p:spPr>
      </p:pic>
      <p:pic>
        <p:nvPicPr>
          <p:cNvPr id="79" name="Picture 78" descr="A picture containing text, engine, automaton&#10;&#10;Description automatically generated">
            <a:extLst>
              <a:ext uri="{FF2B5EF4-FFF2-40B4-BE49-F238E27FC236}">
                <a16:creationId xmlns:a16="http://schemas.microsoft.com/office/drawing/2014/main" id="{C1C2E337-00BC-42E0-B763-52F4D65931FF}"/>
              </a:ext>
            </a:extLst>
          </p:cNvPr>
          <p:cNvPicPr>
            <a:picLocks noChangeAspect="1"/>
          </p:cNvPicPr>
          <p:nvPr/>
        </p:nvPicPr>
        <p:blipFill>
          <a:blip r:embed="rId15">
            <a:extLst>
              <a:ext uri="{BEBA8EAE-BF5A-486C-A8C5-ECC9F3942E4B}">
                <a14:imgProps xmlns:a14="http://schemas.microsoft.com/office/drawing/2010/main">
                  <a14:imgLayer r:embed="rId16">
                    <a14:imgEffect>
                      <a14:artisticLineDrawing/>
                    </a14:imgEffect>
                  </a14:imgLayer>
                </a14:imgProps>
              </a:ext>
            </a:extLst>
          </a:blip>
          <a:stretch>
            <a:fillRect/>
          </a:stretch>
        </p:blipFill>
        <p:spPr>
          <a:xfrm>
            <a:off x="5347759" y="4451364"/>
            <a:ext cx="812698" cy="812698"/>
          </a:xfrm>
          <a:prstGeom prst="rect">
            <a:avLst/>
          </a:prstGeom>
        </p:spPr>
      </p:pic>
    </p:spTree>
    <p:extLst>
      <p:ext uri="{BB962C8B-B14F-4D97-AF65-F5344CB8AC3E}">
        <p14:creationId xmlns:p14="http://schemas.microsoft.com/office/powerpoint/2010/main" val="294538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fade">
                                      <p:cBhvr>
                                        <p:cTn id="55" dur="500"/>
                                        <p:tgtEl>
                                          <p:spTgt spid="16">
                                            <p:txEl>
                                              <p:pRg st="0" end="0"/>
                                            </p:txEl>
                                          </p:spTgt>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Effect transition="in" filter="fade">
                                      <p:cBhvr>
                                        <p:cTn id="59" dur="500"/>
                                        <p:tgtEl>
                                          <p:spTgt spid="17">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xEl>
                                              <p:pRg st="0" end="0"/>
                                            </p:txEl>
                                          </p:spTgt>
                                        </p:tgtEl>
                                        <p:attrNameLst>
                                          <p:attrName>style.visibility</p:attrName>
                                        </p:attrNameLst>
                                      </p:cBhvr>
                                      <p:to>
                                        <p:strVal val="visible"/>
                                      </p:to>
                                    </p:set>
                                    <p:animEffect transition="in" filter="fade">
                                      <p:cBhvr>
                                        <p:cTn id="64" dur="500"/>
                                        <p:tgtEl>
                                          <p:spTgt spid="19">
                                            <p:txEl>
                                              <p:pRg st="0" end="0"/>
                                            </p:txEl>
                                          </p:spTgt>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500"/>
                                        <p:tgtEl>
                                          <p:spTgt spid="79"/>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fade">
                                      <p:cBhvr>
                                        <p:cTn id="7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build="p"/>
      <p:bldP spid="9" grpId="0" build="p"/>
      <p:bldP spid="11" grpId="0" build="p"/>
      <p:bldP spid="12" grpId="0" build="p"/>
      <p:bldP spid="14" grpId="0" build="p"/>
      <p:bldP spid="16" grpId="0" build="p"/>
      <p:bldP spid="17" grpId="0" build="p"/>
      <p:bldP spid="19" grpId="0" build="p"/>
      <p:bldP spid="2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31CA-1D39-4FA8-9FE0-C6DA20B71EED}"/>
              </a:ext>
            </a:extLst>
          </p:cNvPr>
          <p:cNvSpPr>
            <a:spLocks noGrp="1"/>
          </p:cNvSpPr>
          <p:nvPr>
            <p:ph type="title"/>
          </p:nvPr>
        </p:nvSpPr>
        <p:spPr/>
        <p:txBody>
          <a:bodyPr/>
          <a:lstStyle/>
          <a:p>
            <a:r>
              <a:rPr lang="en-US" dirty="0"/>
              <a:t>2</a:t>
            </a:r>
          </a:p>
        </p:txBody>
      </p:sp>
      <p:sp>
        <p:nvSpPr>
          <p:cNvPr id="3" name="Text Placeholder 2">
            <a:extLst>
              <a:ext uri="{FF2B5EF4-FFF2-40B4-BE49-F238E27FC236}">
                <a16:creationId xmlns:a16="http://schemas.microsoft.com/office/drawing/2014/main" id="{896FE39D-7446-4685-AC3E-78DF7978AA5E}"/>
              </a:ext>
            </a:extLst>
          </p:cNvPr>
          <p:cNvSpPr>
            <a:spLocks noGrp="1"/>
          </p:cNvSpPr>
          <p:nvPr>
            <p:ph type="body" sz="quarter" idx="57"/>
          </p:nvPr>
        </p:nvSpPr>
        <p:spPr/>
        <p:txBody>
          <a:bodyPr/>
          <a:lstStyle/>
          <a:p>
            <a:r>
              <a:rPr lang="en-US" dirty="0"/>
              <a:t>Character Description</a:t>
            </a:r>
          </a:p>
        </p:txBody>
      </p:sp>
      <p:sp>
        <p:nvSpPr>
          <p:cNvPr id="4" name="Text Placeholder 3">
            <a:extLst>
              <a:ext uri="{FF2B5EF4-FFF2-40B4-BE49-F238E27FC236}">
                <a16:creationId xmlns:a16="http://schemas.microsoft.com/office/drawing/2014/main" id="{AC1FBA71-1F03-4289-BFC2-46A6F1B9FB6D}"/>
              </a:ext>
            </a:extLst>
          </p:cNvPr>
          <p:cNvSpPr>
            <a:spLocks noGrp="1"/>
          </p:cNvSpPr>
          <p:nvPr>
            <p:ph type="body" sz="quarter" idx="14"/>
          </p:nvPr>
        </p:nvSpPr>
        <p:spPr/>
        <p:txBody>
          <a:bodyPr/>
          <a:lstStyle/>
          <a:p>
            <a:r>
              <a:rPr lang="en-US" dirty="0"/>
              <a:t>001</a:t>
            </a:r>
          </a:p>
        </p:txBody>
      </p:sp>
      <p:pic>
        <p:nvPicPr>
          <p:cNvPr id="54" name="Picture Placeholder 53" descr="Chart&#10;&#10;Description automatically generated with medium confidence">
            <a:extLst>
              <a:ext uri="{FF2B5EF4-FFF2-40B4-BE49-F238E27FC236}">
                <a16:creationId xmlns:a16="http://schemas.microsoft.com/office/drawing/2014/main" id="{12FF1A96-FFF2-4C14-9A4E-294A4B593F38}"/>
              </a:ext>
            </a:extLst>
          </p:cNvPr>
          <p:cNvPicPr>
            <a:picLocks noGrp="1" noChangeAspect="1"/>
          </p:cNvPicPr>
          <p:nvPr>
            <p:ph type="pic" sz="quarter" idx="53"/>
          </p:nvPr>
        </p:nvPicPr>
        <p:blipFill>
          <a:blip r:embed="rId2">
            <a:alphaModFix amt="70000"/>
            <a:extLst>
              <a:ext uri="{BEBA8EAE-BF5A-486C-A8C5-ECC9F3942E4B}">
                <a14:imgProps xmlns:a14="http://schemas.microsoft.com/office/drawing/2010/main">
                  <a14:imgLayer r:embed="rId3">
                    <a14:imgEffect>
                      <a14:artisticLineDrawing/>
                    </a14:imgEffect>
                    <a14:imgEffect>
                      <a14:brightnessContrast bright="-20000" contrast="40000"/>
                    </a14:imgEffect>
                  </a14:imgLayer>
                </a14:imgProps>
              </a:ext>
              <a:ext uri="{837473B0-CC2E-450A-ABE3-18F120FF3D39}">
                <a1611:picAttrSrcUrl xmlns:a1611="http://schemas.microsoft.com/office/drawing/2016/11/main" r:id="rId4"/>
              </a:ext>
            </a:extLst>
          </a:blip>
          <a:srcRect l="3125" r="3125"/>
          <a:stretch>
            <a:fillRect/>
          </a:stretch>
        </p:blipFill>
        <p:spPr/>
      </p:pic>
      <p:sp>
        <p:nvSpPr>
          <p:cNvPr id="6" name="Text Placeholder 5">
            <a:extLst>
              <a:ext uri="{FF2B5EF4-FFF2-40B4-BE49-F238E27FC236}">
                <a16:creationId xmlns:a16="http://schemas.microsoft.com/office/drawing/2014/main" id="{55FF2C50-6DD4-4FBE-B9D9-F9D61679D71B}"/>
              </a:ext>
            </a:extLst>
          </p:cNvPr>
          <p:cNvSpPr>
            <a:spLocks noGrp="1"/>
          </p:cNvSpPr>
          <p:nvPr>
            <p:ph type="body" sz="quarter" idx="37"/>
          </p:nvPr>
        </p:nvSpPr>
        <p:spPr/>
        <p:txBody>
          <a:bodyPr/>
          <a:lstStyle/>
          <a:p>
            <a:r>
              <a:rPr lang="en-US" dirty="0"/>
              <a:t>Our main character – Dag, is a baker, who is capable of a few other things and can pick up pies.</a:t>
            </a:r>
          </a:p>
        </p:txBody>
      </p:sp>
      <p:sp>
        <p:nvSpPr>
          <p:cNvPr id="7" name="Text Placeholder 6">
            <a:extLst>
              <a:ext uri="{FF2B5EF4-FFF2-40B4-BE49-F238E27FC236}">
                <a16:creationId xmlns:a16="http://schemas.microsoft.com/office/drawing/2014/main" id="{E18678ED-576D-45A2-84BA-424258DFA818}"/>
              </a:ext>
            </a:extLst>
          </p:cNvPr>
          <p:cNvSpPr>
            <a:spLocks noGrp="1"/>
          </p:cNvSpPr>
          <p:nvPr>
            <p:ph type="body" sz="quarter" idx="38"/>
          </p:nvPr>
        </p:nvSpPr>
        <p:spPr/>
        <p:txBody>
          <a:bodyPr/>
          <a:lstStyle/>
          <a:p>
            <a:endParaRPr lang="en-US" dirty="0"/>
          </a:p>
        </p:txBody>
      </p:sp>
      <p:sp>
        <p:nvSpPr>
          <p:cNvPr id="9" name="Text Placeholder 8">
            <a:extLst>
              <a:ext uri="{FF2B5EF4-FFF2-40B4-BE49-F238E27FC236}">
                <a16:creationId xmlns:a16="http://schemas.microsoft.com/office/drawing/2014/main" id="{FD36E883-DCF1-4883-B3B1-5A6EEA971834}"/>
              </a:ext>
            </a:extLst>
          </p:cNvPr>
          <p:cNvSpPr>
            <a:spLocks noGrp="1"/>
          </p:cNvSpPr>
          <p:nvPr>
            <p:ph type="body" sz="quarter" idx="58"/>
          </p:nvPr>
        </p:nvSpPr>
        <p:spPr/>
        <p:txBody>
          <a:bodyPr/>
          <a:lstStyle/>
          <a:p>
            <a:r>
              <a:rPr lang="en-US" dirty="0"/>
              <a:t>002</a:t>
            </a:r>
          </a:p>
        </p:txBody>
      </p:sp>
      <p:pic>
        <p:nvPicPr>
          <p:cNvPr id="59" name="Picture Placeholder 58" descr="A close up of a leaf&#10;&#10;Description automatically generated with medium confidence">
            <a:extLst>
              <a:ext uri="{FF2B5EF4-FFF2-40B4-BE49-F238E27FC236}">
                <a16:creationId xmlns:a16="http://schemas.microsoft.com/office/drawing/2014/main" id="{3CD8CD96-2F0D-41A3-908B-C97108E253D2}"/>
              </a:ext>
            </a:extLst>
          </p:cNvPr>
          <p:cNvPicPr>
            <a:picLocks noGrp="1" noChangeAspect="1"/>
          </p:cNvPicPr>
          <p:nvPr>
            <p:ph type="pic" sz="quarter" idx="59"/>
          </p:nvPr>
        </p:nvPicPr>
        <p:blipFill>
          <a:blip r:embed="rId5">
            <a:alphaModFix amt="70000"/>
            <a:extLst>
              <a:ext uri="{BEBA8EAE-BF5A-486C-A8C5-ECC9F3942E4B}">
                <a14:imgProps xmlns:a14="http://schemas.microsoft.com/office/drawing/2010/main">
                  <a14:imgLayer r:embed="rId6">
                    <a14:imgEffect>
                      <a14:artisticLineDrawing/>
                    </a14:imgEffect>
                    <a14:imgEffect>
                      <a14:brightnessContrast bright="-40000" contrast="40000"/>
                    </a14:imgEffect>
                  </a14:imgLayer>
                </a14:imgProps>
              </a:ext>
              <a:ext uri="{837473B0-CC2E-450A-ABE3-18F120FF3D39}">
                <a1611:picAttrSrcUrl xmlns:a1611="http://schemas.microsoft.com/office/drawing/2016/11/main" r:id="rId4"/>
              </a:ext>
            </a:extLst>
          </a:blip>
          <a:srcRect l="3093" r="3093"/>
          <a:stretch>
            <a:fillRect/>
          </a:stretch>
        </p:blipFill>
        <p:spPr/>
      </p:pic>
      <p:sp>
        <p:nvSpPr>
          <p:cNvPr id="11" name="Text Placeholder 10">
            <a:extLst>
              <a:ext uri="{FF2B5EF4-FFF2-40B4-BE49-F238E27FC236}">
                <a16:creationId xmlns:a16="http://schemas.microsoft.com/office/drawing/2014/main" id="{78A7A483-221C-4477-BE9B-482EFFB26576}"/>
              </a:ext>
            </a:extLst>
          </p:cNvPr>
          <p:cNvSpPr>
            <a:spLocks noGrp="1"/>
          </p:cNvSpPr>
          <p:nvPr>
            <p:ph type="body" sz="quarter" idx="60"/>
          </p:nvPr>
        </p:nvSpPr>
        <p:spPr/>
        <p:txBody>
          <a:bodyPr/>
          <a:lstStyle/>
          <a:p>
            <a:r>
              <a:rPr lang="en-US" dirty="0"/>
              <a:t>Run</a:t>
            </a:r>
          </a:p>
        </p:txBody>
      </p:sp>
      <p:sp>
        <p:nvSpPr>
          <p:cNvPr id="12" name="Text Placeholder 11">
            <a:extLst>
              <a:ext uri="{FF2B5EF4-FFF2-40B4-BE49-F238E27FC236}">
                <a16:creationId xmlns:a16="http://schemas.microsoft.com/office/drawing/2014/main" id="{7DB5C654-D471-4387-A75C-3469A12D70E9}"/>
              </a:ext>
            </a:extLst>
          </p:cNvPr>
          <p:cNvSpPr>
            <a:spLocks noGrp="1"/>
          </p:cNvSpPr>
          <p:nvPr>
            <p:ph type="body" sz="quarter" idx="61"/>
          </p:nvPr>
        </p:nvSpPr>
        <p:spPr/>
        <p:txBody>
          <a:bodyPr/>
          <a:lstStyle/>
          <a:p>
            <a:endParaRPr lang="en-US" dirty="0"/>
          </a:p>
        </p:txBody>
      </p:sp>
      <p:sp>
        <p:nvSpPr>
          <p:cNvPr id="14" name="Text Placeholder 13">
            <a:extLst>
              <a:ext uri="{FF2B5EF4-FFF2-40B4-BE49-F238E27FC236}">
                <a16:creationId xmlns:a16="http://schemas.microsoft.com/office/drawing/2014/main" id="{CF945379-7A04-49CA-8955-1B8598508539}"/>
              </a:ext>
            </a:extLst>
          </p:cNvPr>
          <p:cNvSpPr>
            <a:spLocks noGrp="1"/>
          </p:cNvSpPr>
          <p:nvPr>
            <p:ph type="body" sz="quarter" idx="63"/>
          </p:nvPr>
        </p:nvSpPr>
        <p:spPr/>
        <p:txBody>
          <a:bodyPr/>
          <a:lstStyle/>
          <a:p>
            <a:r>
              <a:rPr lang="en-US" dirty="0"/>
              <a:t>003</a:t>
            </a:r>
          </a:p>
        </p:txBody>
      </p:sp>
      <p:pic>
        <p:nvPicPr>
          <p:cNvPr id="62" name="Picture Placeholder 61" descr="Background pattern&#10;&#10;Description automatically generated">
            <a:extLst>
              <a:ext uri="{FF2B5EF4-FFF2-40B4-BE49-F238E27FC236}">
                <a16:creationId xmlns:a16="http://schemas.microsoft.com/office/drawing/2014/main" id="{0EB31FA4-1A48-4A33-BC8E-3AEAF9579A23}"/>
              </a:ext>
            </a:extLst>
          </p:cNvPr>
          <p:cNvPicPr>
            <a:picLocks noGrp="1" noChangeAspect="1"/>
          </p:cNvPicPr>
          <p:nvPr>
            <p:ph type="pic" sz="quarter" idx="64"/>
          </p:nvPr>
        </p:nvPicPr>
        <p:blipFill>
          <a:blip r:embed="rId7">
            <a:alphaModFix amt="70000"/>
            <a:extLst>
              <a:ext uri="{BEBA8EAE-BF5A-486C-A8C5-ECC9F3942E4B}">
                <a14:imgProps xmlns:a14="http://schemas.microsoft.com/office/drawing/2010/main">
                  <a14:imgLayer r:embed="rId8">
                    <a14:imgEffect>
                      <a14:artisticLineDrawing/>
                    </a14:imgEffect>
                    <a14:imgEffect>
                      <a14:brightnessContrast bright="-40000" contrast="40000"/>
                    </a14:imgEffect>
                  </a14:imgLayer>
                </a14:imgProps>
              </a:ext>
              <a:ext uri="{837473B0-CC2E-450A-ABE3-18F120FF3D39}">
                <a1611:picAttrSrcUrl xmlns:a1611="http://schemas.microsoft.com/office/drawing/2016/11/main" r:id="rId4"/>
              </a:ext>
            </a:extLst>
          </a:blip>
          <a:srcRect l="3125" r="3125"/>
          <a:stretch>
            <a:fillRect/>
          </a:stretch>
        </p:blipFill>
        <p:spPr/>
      </p:pic>
      <p:sp>
        <p:nvSpPr>
          <p:cNvPr id="16" name="Text Placeholder 15">
            <a:extLst>
              <a:ext uri="{FF2B5EF4-FFF2-40B4-BE49-F238E27FC236}">
                <a16:creationId xmlns:a16="http://schemas.microsoft.com/office/drawing/2014/main" id="{0046B41D-EE0E-4E50-8BA1-C881F17E5BED}"/>
              </a:ext>
            </a:extLst>
          </p:cNvPr>
          <p:cNvSpPr>
            <a:spLocks noGrp="1"/>
          </p:cNvSpPr>
          <p:nvPr>
            <p:ph type="body" sz="quarter" idx="65"/>
          </p:nvPr>
        </p:nvSpPr>
        <p:spPr/>
        <p:txBody>
          <a:bodyPr/>
          <a:lstStyle/>
          <a:p>
            <a:r>
              <a:rPr lang="en-US" dirty="0"/>
              <a:t>Jump</a:t>
            </a:r>
          </a:p>
        </p:txBody>
      </p:sp>
      <p:sp>
        <p:nvSpPr>
          <p:cNvPr id="17" name="Text Placeholder 16">
            <a:extLst>
              <a:ext uri="{FF2B5EF4-FFF2-40B4-BE49-F238E27FC236}">
                <a16:creationId xmlns:a16="http://schemas.microsoft.com/office/drawing/2014/main" id="{1152B447-3DED-494D-B50D-315F274A28A7}"/>
              </a:ext>
            </a:extLst>
          </p:cNvPr>
          <p:cNvSpPr>
            <a:spLocks noGrp="1"/>
          </p:cNvSpPr>
          <p:nvPr>
            <p:ph type="body" sz="quarter" idx="66"/>
          </p:nvPr>
        </p:nvSpPr>
        <p:spPr/>
        <p:txBody>
          <a:bodyPr/>
          <a:lstStyle/>
          <a:p>
            <a:endParaRPr lang="en-US" dirty="0"/>
          </a:p>
        </p:txBody>
      </p:sp>
      <p:sp>
        <p:nvSpPr>
          <p:cNvPr id="19" name="Text Placeholder 18">
            <a:extLst>
              <a:ext uri="{FF2B5EF4-FFF2-40B4-BE49-F238E27FC236}">
                <a16:creationId xmlns:a16="http://schemas.microsoft.com/office/drawing/2014/main" id="{E8519083-06F3-47BE-9F2D-D8EC34CD8A76}"/>
              </a:ext>
            </a:extLst>
          </p:cNvPr>
          <p:cNvSpPr>
            <a:spLocks noGrp="1"/>
          </p:cNvSpPr>
          <p:nvPr>
            <p:ph type="body" sz="quarter" idx="68"/>
          </p:nvPr>
        </p:nvSpPr>
        <p:spPr/>
        <p:txBody>
          <a:bodyPr/>
          <a:lstStyle/>
          <a:p>
            <a:r>
              <a:rPr lang="en-US" dirty="0"/>
              <a:t>004</a:t>
            </a:r>
          </a:p>
        </p:txBody>
      </p:sp>
      <p:pic>
        <p:nvPicPr>
          <p:cNvPr id="65" name="Picture Placeholder 64" descr="Background pattern&#10;&#10;Description automatically generated">
            <a:extLst>
              <a:ext uri="{FF2B5EF4-FFF2-40B4-BE49-F238E27FC236}">
                <a16:creationId xmlns:a16="http://schemas.microsoft.com/office/drawing/2014/main" id="{8D5A01A4-1233-45F3-9A8B-835AFFD995A2}"/>
              </a:ext>
            </a:extLst>
          </p:cNvPr>
          <p:cNvPicPr>
            <a:picLocks noGrp="1" noChangeAspect="1"/>
          </p:cNvPicPr>
          <p:nvPr>
            <p:ph type="pic" sz="quarter" idx="69"/>
          </p:nvPr>
        </p:nvPicPr>
        <p:blipFill>
          <a:blip r:embed="rId9">
            <a:alphaModFix amt="70000"/>
            <a:extLst>
              <a:ext uri="{BEBA8EAE-BF5A-486C-A8C5-ECC9F3942E4B}">
                <a14:imgProps xmlns:a14="http://schemas.microsoft.com/office/drawing/2010/main">
                  <a14:imgLayer r:embed="rId10">
                    <a14:imgEffect>
                      <a14:artisticLineDrawing/>
                    </a14:imgEffect>
                    <a14:imgEffect>
                      <a14:brightnessContrast bright="-40000" contrast="40000"/>
                    </a14:imgEffect>
                  </a14:imgLayer>
                </a14:imgProps>
              </a:ext>
              <a:ext uri="{837473B0-CC2E-450A-ABE3-18F120FF3D39}">
                <a1611:picAttrSrcUrl xmlns:a1611="http://schemas.microsoft.com/office/drawing/2016/11/main" r:id="rId4"/>
              </a:ext>
            </a:extLst>
          </a:blip>
          <a:srcRect l="3093" r="3093"/>
          <a:stretch>
            <a:fillRect/>
          </a:stretch>
        </p:blipFill>
        <p:spPr/>
      </p:pic>
      <p:sp>
        <p:nvSpPr>
          <p:cNvPr id="21" name="Text Placeholder 20">
            <a:extLst>
              <a:ext uri="{FF2B5EF4-FFF2-40B4-BE49-F238E27FC236}">
                <a16:creationId xmlns:a16="http://schemas.microsoft.com/office/drawing/2014/main" id="{2F37BC00-1EC6-4FBE-85D8-BCF95D51F51E}"/>
              </a:ext>
            </a:extLst>
          </p:cNvPr>
          <p:cNvSpPr>
            <a:spLocks noGrp="1"/>
          </p:cNvSpPr>
          <p:nvPr>
            <p:ph type="body" sz="quarter" idx="70"/>
          </p:nvPr>
        </p:nvSpPr>
        <p:spPr/>
        <p:txBody>
          <a:bodyPr/>
          <a:lstStyle/>
          <a:p>
            <a:r>
              <a:rPr lang="en-US" dirty="0"/>
              <a:t>Shoot</a:t>
            </a:r>
          </a:p>
        </p:txBody>
      </p:sp>
      <p:sp>
        <p:nvSpPr>
          <p:cNvPr id="22" name="Text Placeholder 21">
            <a:extLst>
              <a:ext uri="{FF2B5EF4-FFF2-40B4-BE49-F238E27FC236}">
                <a16:creationId xmlns:a16="http://schemas.microsoft.com/office/drawing/2014/main" id="{70F2F53D-5185-40A8-8860-6184B4455926}"/>
              </a:ext>
            </a:extLst>
          </p:cNvPr>
          <p:cNvSpPr>
            <a:spLocks noGrp="1"/>
          </p:cNvSpPr>
          <p:nvPr>
            <p:ph type="body" sz="quarter" idx="71"/>
          </p:nvPr>
        </p:nvSpPr>
        <p:spPr/>
        <p:txBody>
          <a:bodyPr/>
          <a:lstStyle/>
          <a:p>
            <a:endParaRPr lang="en-US" dirty="0"/>
          </a:p>
        </p:txBody>
      </p:sp>
      <p:sp>
        <p:nvSpPr>
          <p:cNvPr id="24" name="Slide Number Placeholder 23">
            <a:extLst>
              <a:ext uri="{FF2B5EF4-FFF2-40B4-BE49-F238E27FC236}">
                <a16:creationId xmlns:a16="http://schemas.microsoft.com/office/drawing/2014/main" id="{ECD32A79-AA35-458A-99FE-554AFCD7FFF0}"/>
              </a:ext>
            </a:extLst>
          </p:cNvPr>
          <p:cNvSpPr>
            <a:spLocks noGrp="1"/>
          </p:cNvSpPr>
          <p:nvPr>
            <p:ph type="sldNum" sz="quarter" idx="56"/>
          </p:nvPr>
        </p:nvSpPr>
        <p:spPr/>
        <p:txBody>
          <a:bodyPr/>
          <a:lstStyle/>
          <a:p>
            <a:r>
              <a:rPr lang="en-US" dirty="0"/>
              <a:t>Page </a:t>
            </a:r>
            <a:fld id="{BCD5153B-A88B-49C0-9DC6-81302951326B}" type="slidenum">
              <a:rPr lang="en-US" smtClean="0"/>
              <a:pPr/>
              <a:t>5</a:t>
            </a:fld>
            <a:endParaRPr lang="en-US" dirty="0"/>
          </a:p>
        </p:txBody>
      </p:sp>
      <p:pic>
        <p:nvPicPr>
          <p:cNvPr id="25" name="Picture 24" descr="A picture containing text, automaton&#10;&#10;Description automatically generated">
            <a:extLst>
              <a:ext uri="{FF2B5EF4-FFF2-40B4-BE49-F238E27FC236}">
                <a16:creationId xmlns:a16="http://schemas.microsoft.com/office/drawing/2014/main" id="{20502643-0119-438D-BB57-73E78AA1A974}"/>
              </a:ext>
            </a:extLst>
          </p:cNvPr>
          <p:cNvPicPr>
            <a:picLocks noChangeAspect="1"/>
          </p:cNvPicPr>
          <p:nvPr/>
        </p:nvPicPr>
        <p:blipFill>
          <a:blip r:embed="rId11">
            <a:extLst>
              <a:ext uri="{BEBA8EAE-BF5A-486C-A8C5-ECC9F3942E4B}">
                <a14:imgProps xmlns:a14="http://schemas.microsoft.com/office/drawing/2010/main">
                  <a14:imgLayer r:embed="rId12">
                    <a14:imgEffect>
                      <a14:artisticLineDrawing/>
                    </a14:imgEffect>
                  </a14:imgLayer>
                </a14:imgProps>
              </a:ext>
            </a:extLst>
          </a:blip>
          <a:stretch>
            <a:fillRect/>
          </a:stretch>
        </p:blipFill>
        <p:spPr>
          <a:xfrm>
            <a:off x="613920" y="2092816"/>
            <a:ext cx="812698" cy="812698"/>
          </a:xfrm>
          <a:prstGeom prst="rect">
            <a:avLst/>
          </a:prstGeom>
        </p:spPr>
      </p:pic>
      <p:pic>
        <p:nvPicPr>
          <p:cNvPr id="26" name="Picture 25" descr="A picture containing automaton&#10;&#10;Description automatically generated">
            <a:extLst>
              <a:ext uri="{FF2B5EF4-FFF2-40B4-BE49-F238E27FC236}">
                <a16:creationId xmlns:a16="http://schemas.microsoft.com/office/drawing/2014/main" id="{8FACDC42-CD80-4347-A465-A1C3B9E93010}"/>
              </a:ext>
            </a:extLst>
          </p:cNvPr>
          <p:cNvPicPr>
            <a:picLocks noChangeAspect="1"/>
          </p:cNvPicPr>
          <p:nvPr/>
        </p:nvPicPr>
        <p:blipFill>
          <a:blip r:embed="rId13">
            <a:extLst>
              <a:ext uri="{BEBA8EAE-BF5A-486C-A8C5-ECC9F3942E4B}">
                <a14:imgProps xmlns:a14="http://schemas.microsoft.com/office/drawing/2010/main">
                  <a14:imgLayer r:embed="rId14">
                    <a14:imgEffect>
                      <a14:artisticLineDrawing/>
                    </a14:imgEffect>
                  </a14:imgLayer>
                </a14:imgProps>
              </a:ext>
            </a:extLst>
          </a:blip>
          <a:stretch>
            <a:fillRect/>
          </a:stretch>
        </p:blipFill>
        <p:spPr>
          <a:xfrm>
            <a:off x="576902" y="4451364"/>
            <a:ext cx="812698" cy="812698"/>
          </a:xfrm>
          <a:prstGeom prst="rect">
            <a:avLst/>
          </a:prstGeom>
        </p:spPr>
      </p:pic>
      <p:pic>
        <p:nvPicPr>
          <p:cNvPr id="27" name="Picture 26" descr="A picture containing text, automaton&#10;&#10;Description automatically generated">
            <a:extLst>
              <a:ext uri="{FF2B5EF4-FFF2-40B4-BE49-F238E27FC236}">
                <a16:creationId xmlns:a16="http://schemas.microsoft.com/office/drawing/2014/main" id="{0D89D8CB-0CAD-462D-963B-07DFE8EE30DF}"/>
              </a:ext>
            </a:extLst>
          </p:cNvPr>
          <p:cNvPicPr>
            <a:picLocks noChangeAspect="1"/>
          </p:cNvPicPr>
          <p:nvPr/>
        </p:nvPicPr>
        <p:blipFill>
          <a:blip r:embed="rId15">
            <a:extLst>
              <a:ext uri="{BEBA8EAE-BF5A-486C-A8C5-ECC9F3942E4B}">
                <a14:imgProps xmlns:a14="http://schemas.microsoft.com/office/drawing/2010/main">
                  <a14:imgLayer r:embed="rId16">
                    <a14:imgEffect>
                      <a14:artisticLineDrawing/>
                    </a14:imgEffect>
                  </a14:imgLayer>
                </a14:imgProps>
              </a:ext>
            </a:extLst>
          </a:blip>
          <a:stretch>
            <a:fillRect/>
          </a:stretch>
        </p:blipFill>
        <p:spPr>
          <a:xfrm>
            <a:off x="4812724" y="3994435"/>
            <a:ext cx="812698" cy="812698"/>
          </a:xfrm>
          <a:prstGeom prst="rect">
            <a:avLst/>
          </a:prstGeom>
        </p:spPr>
      </p:pic>
      <p:pic>
        <p:nvPicPr>
          <p:cNvPr id="28" name="Picture 27" descr="A close-up of a puzzle&#10;&#10;Description automatically generated with low confidence">
            <a:extLst>
              <a:ext uri="{FF2B5EF4-FFF2-40B4-BE49-F238E27FC236}">
                <a16:creationId xmlns:a16="http://schemas.microsoft.com/office/drawing/2014/main" id="{F0E90124-3EEF-4563-91AE-73C4673B654F}"/>
              </a:ext>
            </a:extLst>
          </p:cNvPr>
          <p:cNvPicPr>
            <a:picLocks noChangeAspect="1"/>
          </p:cNvPicPr>
          <p:nvPr/>
        </p:nvPicPr>
        <p:blipFill>
          <a:blip r:embed="rId17">
            <a:extLst>
              <a:ext uri="{BEBA8EAE-BF5A-486C-A8C5-ECC9F3942E4B}">
                <a14:imgProps xmlns:a14="http://schemas.microsoft.com/office/drawing/2010/main">
                  <a14:imgLayer r:embed="rId18">
                    <a14:imgEffect>
                      <a14:artisticLineDrawing/>
                    </a14:imgEffect>
                  </a14:imgLayer>
                </a14:imgProps>
              </a:ext>
            </a:extLst>
          </a:blip>
          <a:stretch>
            <a:fillRect/>
          </a:stretch>
        </p:blipFill>
        <p:spPr>
          <a:xfrm>
            <a:off x="1733360" y="4451364"/>
            <a:ext cx="812698" cy="812698"/>
          </a:xfrm>
          <a:prstGeom prst="rect">
            <a:avLst/>
          </a:prstGeom>
        </p:spPr>
      </p:pic>
      <p:pic>
        <p:nvPicPr>
          <p:cNvPr id="29" name="Picture 28" descr="A close-up of a puzzle&#10;&#10;Description automatically generated with low confidence">
            <a:extLst>
              <a:ext uri="{FF2B5EF4-FFF2-40B4-BE49-F238E27FC236}">
                <a16:creationId xmlns:a16="http://schemas.microsoft.com/office/drawing/2014/main" id="{B268FD4C-C0C5-44FD-9935-158E5A933CD9}"/>
              </a:ext>
            </a:extLst>
          </p:cNvPr>
          <p:cNvPicPr>
            <a:picLocks noChangeAspect="1"/>
          </p:cNvPicPr>
          <p:nvPr/>
        </p:nvPicPr>
        <p:blipFill>
          <a:blip r:embed="rId19">
            <a:extLst>
              <a:ext uri="{BEBA8EAE-BF5A-486C-A8C5-ECC9F3942E4B}">
                <a14:imgProps xmlns:a14="http://schemas.microsoft.com/office/drawing/2010/main">
                  <a14:imgLayer r:embed="rId20">
                    <a14:imgEffect>
                      <a14:artisticLineDrawing/>
                    </a14:imgEffect>
                  </a14:imgLayer>
                </a14:imgProps>
              </a:ext>
            </a:extLst>
          </a:blip>
          <a:stretch>
            <a:fillRect/>
          </a:stretch>
        </p:blipFill>
        <p:spPr>
          <a:xfrm>
            <a:off x="5420306" y="4857713"/>
            <a:ext cx="812698" cy="812698"/>
          </a:xfrm>
          <a:prstGeom prst="rect">
            <a:avLst/>
          </a:prstGeom>
        </p:spPr>
      </p:pic>
      <p:pic>
        <p:nvPicPr>
          <p:cNvPr id="30" name="Picture 29" descr="A picture containing text, automaton&#10;&#10;Description automatically generated">
            <a:extLst>
              <a:ext uri="{FF2B5EF4-FFF2-40B4-BE49-F238E27FC236}">
                <a16:creationId xmlns:a16="http://schemas.microsoft.com/office/drawing/2014/main" id="{EEE5C135-E335-4AD4-9D60-40C4799E8554}"/>
              </a:ext>
            </a:extLst>
          </p:cNvPr>
          <p:cNvPicPr>
            <a:picLocks noChangeAspect="1"/>
          </p:cNvPicPr>
          <p:nvPr/>
        </p:nvPicPr>
        <p:blipFill>
          <a:blip r:embed="rId21">
            <a:extLst>
              <a:ext uri="{BEBA8EAE-BF5A-486C-A8C5-ECC9F3942E4B}">
                <a14:imgProps xmlns:a14="http://schemas.microsoft.com/office/drawing/2010/main">
                  <a14:imgLayer r:embed="rId22">
                    <a14:imgEffect>
                      <a14:artisticLineDrawing/>
                    </a14:imgEffect>
                  </a14:imgLayer>
                </a14:imgProps>
              </a:ext>
            </a:extLst>
          </a:blip>
          <a:stretch>
            <a:fillRect/>
          </a:stretch>
        </p:blipFill>
        <p:spPr>
          <a:xfrm>
            <a:off x="6008572" y="3994435"/>
            <a:ext cx="812698" cy="812698"/>
          </a:xfrm>
          <a:prstGeom prst="rect">
            <a:avLst/>
          </a:prstGeom>
        </p:spPr>
      </p:pic>
      <p:pic>
        <p:nvPicPr>
          <p:cNvPr id="31" name="Picture 30" descr="A picture containing text, automaton&#10;&#10;Description automatically generated">
            <a:extLst>
              <a:ext uri="{FF2B5EF4-FFF2-40B4-BE49-F238E27FC236}">
                <a16:creationId xmlns:a16="http://schemas.microsoft.com/office/drawing/2014/main" id="{11F88C8C-C096-4823-B489-FE2824375143}"/>
              </a:ext>
            </a:extLst>
          </p:cNvPr>
          <p:cNvPicPr>
            <a:picLocks noChangeAspect="1"/>
          </p:cNvPicPr>
          <p:nvPr/>
        </p:nvPicPr>
        <p:blipFill>
          <a:blip r:embed="rId23">
            <a:extLst>
              <a:ext uri="{BEBA8EAE-BF5A-486C-A8C5-ECC9F3942E4B}">
                <a14:imgProps xmlns:a14="http://schemas.microsoft.com/office/drawing/2010/main">
                  <a14:imgLayer r:embed="rId24">
                    <a14:imgEffect>
                      <a14:artisticLineDrawing/>
                    </a14:imgEffect>
                  </a14:imgLayer>
                </a14:imgProps>
              </a:ext>
            </a:extLst>
          </a:blip>
          <a:stretch>
            <a:fillRect/>
          </a:stretch>
        </p:blipFill>
        <p:spPr>
          <a:xfrm>
            <a:off x="6164553" y="2040097"/>
            <a:ext cx="812698" cy="812698"/>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F29A569F-1C1E-4FDC-ADB3-9CF5F328901B}"/>
              </a:ext>
            </a:extLst>
          </p:cNvPr>
          <p:cNvPicPr>
            <a:picLocks noChangeAspect="1"/>
          </p:cNvPicPr>
          <p:nvPr/>
        </p:nvPicPr>
        <p:blipFill>
          <a:blip r:embed="rId25">
            <a:extLst>
              <a:ext uri="{BEBA8EAE-BF5A-486C-A8C5-ECC9F3942E4B}">
                <a14:imgProps xmlns:a14="http://schemas.microsoft.com/office/drawing/2010/main">
                  <a14:imgLayer r:embed="rId26">
                    <a14:imgEffect>
                      <a14:artisticLineDrawing/>
                    </a14:imgEffect>
                  </a14:imgLayer>
                </a14:imgProps>
              </a:ext>
            </a:extLst>
          </a:blip>
          <a:stretch>
            <a:fillRect/>
          </a:stretch>
        </p:blipFill>
        <p:spPr>
          <a:xfrm>
            <a:off x="5403566" y="2028993"/>
            <a:ext cx="812698" cy="812698"/>
          </a:xfrm>
          <a:prstGeom prst="rect">
            <a:avLst/>
          </a:prstGeom>
        </p:spPr>
      </p:pic>
      <p:pic>
        <p:nvPicPr>
          <p:cNvPr id="33" name="Picture 32" descr="A picture containing device, engine, miller, automaton&#10;&#10;Description automatically generated">
            <a:extLst>
              <a:ext uri="{FF2B5EF4-FFF2-40B4-BE49-F238E27FC236}">
                <a16:creationId xmlns:a16="http://schemas.microsoft.com/office/drawing/2014/main" id="{C1427494-1D44-4DFB-8A4C-CDE4EF54009B}"/>
              </a:ext>
            </a:extLst>
          </p:cNvPr>
          <p:cNvPicPr>
            <a:picLocks noChangeAspect="1"/>
          </p:cNvPicPr>
          <p:nvPr/>
        </p:nvPicPr>
        <p:blipFill>
          <a:blip r:embed="rId27">
            <a:extLst>
              <a:ext uri="{BEBA8EAE-BF5A-486C-A8C5-ECC9F3942E4B}">
                <a14:imgProps xmlns:a14="http://schemas.microsoft.com/office/drawing/2010/main">
                  <a14:imgLayer r:embed="rId28">
                    <a14:imgEffect>
                      <a14:artisticLineDrawing/>
                    </a14:imgEffect>
                  </a14:imgLayer>
                </a14:imgProps>
              </a:ext>
            </a:extLst>
          </a:blip>
          <a:stretch>
            <a:fillRect/>
          </a:stretch>
        </p:blipFill>
        <p:spPr>
          <a:xfrm>
            <a:off x="4655176" y="2070304"/>
            <a:ext cx="812698" cy="812698"/>
          </a:xfrm>
          <a:prstGeom prst="rect">
            <a:avLst/>
          </a:prstGeom>
        </p:spPr>
      </p:pic>
      <p:sp>
        <p:nvSpPr>
          <p:cNvPr id="36" name="Rectangle 35">
            <a:extLst>
              <a:ext uri="{FF2B5EF4-FFF2-40B4-BE49-F238E27FC236}">
                <a16:creationId xmlns:a16="http://schemas.microsoft.com/office/drawing/2014/main" id="{9A1759D4-D4C7-41B7-8A27-BECD2F21A819}"/>
              </a:ext>
            </a:extLst>
          </p:cNvPr>
          <p:cNvSpPr/>
          <p:nvPr/>
        </p:nvSpPr>
        <p:spPr>
          <a:xfrm>
            <a:off x="2908303" y="2189017"/>
            <a:ext cx="1663697" cy="812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8" name="Rectangle 37">
            <a:extLst>
              <a:ext uri="{FF2B5EF4-FFF2-40B4-BE49-F238E27FC236}">
                <a16:creationId xmlns:a16="http://schemas.microsoft.com/office/drawing/2014/main" id="{34EA8E51-BF45-46BA-91AD-FBACDF62648B}"/>
              </a:ext>
            </a:extLst>
          </p:cNvPr>
          <p:cNvSpPr/>
          <p:nvPr/>
        </p:nvSpPr>
        <p:spPr>
          <a:xfrm>
            <a:off x="7162088" y="2212446"/>
            <a:ext cx="1663697" cy="812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9" name="Rectangle 38">
            <a:extLst>
              <a:ext uri="{FF2B5EF4-FFF2-40B4-BE49-F238E27FC236}">
                <a16:creationId xmlns:a16="http://schemas.microsoft.com/office/drawing/2014/main" id="{DBF98F87-9368-4ACE-89C2-1C28CAF0E716}"/>
              </a:ext>
            </a:extLst>
          </p:cNvPr>
          <p:cNvSpPr/>
          <p:nvPr/>
        </p:nvSpPr>
        <p:spPr>
          <a:xfrm>
            <a:off x="2889001" y="4498652"/>
            <a:ext cx="1663697" cy="812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0" name="Rectangle 39">
            <a:extLst>
              <a:ext uri="{FF2B5EF4-FFF2-40B4-BE49-F238E27FC236}">
                <a16:creationId xmlns:a16="http://schemas.microsoft.com/office/drawing/2014/main" id="{CE49ED3E-63F2-40F8-9C25-16C7BA9860BE}"/>
              </a:ext>
            </a:extLst>
          </p:cNvPr>
          <p:cNvSpPr/>
          <p:nvPr/>
        </p:nvSpPr>
        <p:spPr>
          <a:xfrm>
            <a:off x="7142785" y="4451364"/>
            <a:ext cx="1663697" cy="93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0836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xEl>
                                              <p:pRg st="0" end="0"/>
                                            </p:txEl>
                                          </p:spTgt>
                                        </p:tgtEl>
                                        <p:attrNameLst>
                                          <p:attrName>style.visibility</p:attrName>
                                        </p:attrNameLst>
                                      </p:cBhvr>
                                      <p:to>
                                        <p:strVal val="visible"/>
                                      </p:to>
                                    </p:set>
                                    <p:animEffect transition="in" filter="fade">
                                      <p:cBhvr>
                                        <p:cTn id="56" dur="500"/>
                                        <p:tgtEl>
                                          <p:spTgt spid="14">
                                            <p:txEl>
                                              <p:pRg st="0" end="0"/>
                                            </p:txEl>
                                          </p:spTgt>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16">
                                            <p:txEl>
                                              <p:pRg st="0" end="0"/>
                                            </p:txEl>
                                          </p:spTgt>
                                        </p:tgtEl>
                                        <p:attrNameLst>
                                          <p:attrName>style.visibility</p:attrName>
                                        </p:attrNameLst>
                                      </p:cBhvr>
                                      <p:to>
                                        <p:strVal val="visible"/>
                                      </p:to>
                                    </p:set>
                                    <p:animEffect transition="in" filter="fade">
                                      <p:cBhvr>
                                        <p:cTn id="72" dur="500"/>
                                        <p:tgtEl>
                                          <p:spTgt spid="16">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xEl>
                                              <p:pRg st="0" end="0"/>
                                            </p:txEl>
                                          </p:spTgt>
                                        </p:tgtEl>
                                        <p:attrNameLst>
                                          <p:attrName>style.visibility</p:attrName>
                                        </p:attrNameLst>
                                      </p:cBhvr>
                                      <p:to>
                                        <p:strVal val="visible"/>
                                      </p:to>
                                    </p:set>
                                    <p:animEffect transition="in" filter="fade">
                                      <p:cBhvr>
                                        <p:cTn id="77" dur="500"/>
                                        <p:tgtEl>
                                          <p:spTgt spid="19">
                                            <p:txEl>
                                              <p:pRg st="0" end="0"/>
                                            </p:txEl>
                                          </p:spTgt>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par>
                          <p:cTn id="86" fill="hold">
                            <p:stCondLst>
                              <p:cond delay="1500"/>
                            </p:stCondLst>
                            <p:childTnLst>
                              <p:par>
                                <p:cTn id="87" presetID="10" presetClass="entr" presetSubtype="0"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par>
                          <p:cTn id="90" fill="hold">
                            <p:stCondLst>
                              <p:cond delay="2000"/>
                            </p:stCondLst>
                            <p:childTnLst>
                              <p:par>
                                <p:cTn id="91" presetID="10" presetClass="entr" presetSubtype="0" fill="hold"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childTnLst>
                          </p:cTn>
                        </p:par>
                        <p:par>
                          <p:cTn id="94" fill="hold">
                            <p:stCondLst>
                              <p:cond delay="2500"/>
                            </p:stCondLst>
                            <p:childTnLst>
                              <p:par>
                                <p:cTn id="95" presetID="10" presetClass="entr" presetSubtype="0" fill="hold" grpId="0" nodeType="afterEffect">
                                  <p:stCondLst>
                                    <p:cond delay="0"/>
                                  </p:stCondLst>
                                  <p:childTnLst>
                                    <p:set>
                                      <p:cBhvr>
                                        <p:cTn id="96" dur="1" fill="hold">
                                          <p:stCondLst>
                                            <p:cond delay="0"/>
                                          </p:stCondLst>
                                        </p:cTn>
                                        <p:tgtEl>
                                          <p:spTgt spid="21">
                                            <p:txEl>
                                              <p:pRg st="0" end="0"/>
                                            </p:txEl>
                                          </p:spTgt>
                                        </p:tgtEl>
                                        <p:attrNameLst>
                                          <p:attrName>style.visibility</p:attrName>
                                        </p:attrNameLst>
                                      </p:cBhvr>
                                      <p:to>
                                        <p:strVal val="visible"/>
                                      </p:to>
                                    </p:set>
                                    <p:animEffect transition="in" filter="fade">
                                      <p:cBhvr>
                                        <p:cTn id="9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build="p"/>
      <p:bldP spid="9" grpId="0" build="p"/>
      <p:bldP spid="11" grpId="0" build="p"/>
      <p:bldP spid="14" grpId="0" build="p"/>
      <p:bldP spid="16" grpId="0" build="p"/>
      <p:bldP spid="19" grpId="0" build="p"/>
      <p:bldP spid="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D30A-9E18-4931-AE6E-044A28B156C2}"/>
              </a:ext>
            </a:extLst>
          </p:cNvPr>
          <p:cNvSpPr>
            <a:spLocks noGrp="1"/>
          </p:cNvSpPr>
          <p:nvPr>
            <p:ph type="title"/>
          </p:nvPr>
        </p:nvSpPr>
        <p:spPr/>
        <p:txBody>
          <a:bodyPr/>
          <a:lstStyle/>
          <a:p>
            <a:r>
              <a:rPr lang="en-NZ" dirty="0"/>
              <a:t>3</a:t>
            </a:r>
          </a:p>
        </p:txBody>
      </p:sp>
      <p:sp>
        <p:nvSpPr>
          <p:cNvPr id="3" name="Text Placeholder 2">
            <a:extLst>
              <a:ext uri="{FF2B5EF4-FFF2-40B4-BE49-F238E27FC236}">
                <a16:creationId xmlns:a16="http://schemas.microsoft.com/office/drawing/2014/main" id="{990B4E11-D91D-4A58-97D3-AEFDD92B8D52}"/>
              </a:ext>
            </a:extLst>
          </p:cNvPr>
          <p:cNvSpPr>
            <a:spLocks noGrp="1"/>
          </p:cNvSpPr>
          <p:nvPr>
            <p:ph type="body" sz="quarter" idx="57"/>
          </p:nvPr>
        </p:nvSpPr>
        <p:spPr/>
        <p:txBody>
          <a:bodyPr/>
          <a:lstStyle/>
          <a:p>
            <a:r>
              <a:rPr lang="en-NZ" dirty="0"/>
              <a:t>Level and Environment Design – Level 1</a:t>
            </a:r>
          </a:p>
        </p:txBody>
      </p:sp>
      <p:sp>
        <p:nvSpPr>
          <p:cNvPr id="4" name="Text Placeholder 3">
            <a:extLst>
              <a:ext uri="{FF2B5EF4-FFF2-40B4-BE49-F238E27FC236}">
                <a16:creationId xmlns:a16="http://schemas.microsoft.com/office/drawing/2014/main" id="{A75A62EE-5D1F-4525-88FD-4881D44F611F}"/>
              </a:ext>
            </a:extLst>
          </p:cNvPr>
          <p:cNvSpPr>
            <a:spLocks noGrp="1"/>
          </p:cNvSpPr>
          <p:nvPr>
            <p:ph type="body" sz="quarter" idx="14"/>
          </p:nvPr>
        </p:nvSpPr>
        <p:spPr/>
        <p:txBody>
          <a:bodyPr/>
          <a:lstStyle/>
          <a:p>
            <a:r>
              <a:rPr lang="en-NZ" dirty="0"/>
              <a:t>001</a:t>
            </a:r>
          </a:p>
        </p:txBody>
      </p:sp>
      <p:sp>
        <p:nvSpPr>
          <p:cNvPr id="5" name="Picture Placeholder 4">
            <a:extLst>
              <a:ext uri="{FF2B5EF4-FFF2-40B4-BE49-F238E27FC236}">
                <a16:creationId xmlns:a16="http://schemas.microsoft.com/office/drawing/2014/main" id="{5C286779-D5D0-4948-9CC8-06AA652EC153}"/>
              </a:ext>
            </a:extLst>
          </p:cNvPr>
          <p:cNvSpPr>
            <a:spLocks noGrp="1"/>
          </p:cNvSpPr>
          <p:nvPr>
            <p:ph type="pic" sz="quarter" idx="53"/>
          </p:nvPr>
        </p:nvSpPr>
        <p:spPr/>
      </p:sp>
      <p:sp>
        <p:nvSpPr>
          <p:cNvPr id="6" name="Text Placeholder 5">
            <a:extLst>
              <a:ext uri="{FF2B5EF4-FFF2-40B4-BE49-F238E27FC236}">
                <a16:creationId xmlns:a16="http://schemas.microsoft.com/office/drawing/2014/main" id="{4BF6C94C-B55F-4D8C-9813-A6AFD761EEE5}"/>
              </a:ext>
            </a:extLst>
          </p:cNvPr>
          <p:cNvSpPr>
            <a:spLocks noGrp="1"/>
          </p:cNvSpPr>
          <p:nvPr>
            <p:ph type="body" sz="quarter" idx="37"/>
          </p:nvPr>
        </p:nvSpPr>
        <p:spPr/>
        <p:txBody>
          <a:bodyPr/>
          <a:lstStyle/>
          <a:p>
            <a:endParaRPr lang="en-NZ"/>
          </a:p>
        </p:txBody>
      </p:sp>
      <p:sp>
        <p:nvSpPr>
          <p:cNvPr id="7" name="Text Placeholder 6">
            <a:extLst>
              <a:ext uri="{FF2B5EF4-FFF2-40B4-BE49-F238E27FC236}">
                <a16:creationId xmlns:a16="http://schemas.microsoft.com/office/drawing/2014/main" id="{FB57D27F-6DA1-4881-B33A-B4154A49345B}"/>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5E0DD87B-A0E7-4CB5-A211-C7BA305E52F2}"/>
              </a:ext>
            </a:extLst>
          </p:cNvPr>
          <p:cNvSpPr>
            <a:spLocks noGrp="1"/>
          </p:cNvSpPr>
          <p:nvPr>
            <p:ph type="body" sz="quarter" idx="58"/>
          </p:nvPr>
        </p:nvSpPr>
        <p:spPr/>
        <p:txBody>
          <a:bodyPr/>
          <a:lstStyle/>
          <a:p>
            <a:r>
              <a:rPr lang="en-NZ" dirty="0"/>
              <a:t>002</a:t>
            </a:r>
          </a:p>
        </p:txBody>
      </p:sp>
      <p:sp>
        <p:nvSpPr>
          <p:cNvPr id="9" name="Picture Placeholder 8">
            <a:extLst>
              <a:ext uri="{FF2B5EF4-FFF2-40B4-BE49-F238E27FC236}">
                <a16:creationId xmlns:a16="http://schemas.microsoft.com/office/drawing/2014/main" id="{1007FB06-3B43-49DF-9FA7-BD199207790B}"/>
              </a:ext>
            </a:extLst>
          </p:cNvPr>
          <p:cNvSpPr>
            <a:spLocks noGrp="1"/>
          </p:cNvSpPr>
          <p:nvPr>
            <p:ph type="pic" sz="quarter" idx="59"/>
          </p:nvPr>
        </p:nvSpPr>
        <p:spPr/>
      </p:sp>
      <p:sp>
        <p:nvSpPr>
          <p:cNvPr id="10" name="Text Placeholder 9">
            <a:extLst>
              <a:ext uri="{FF2B5EF4-FFF2-40B4-BE49-F238E27FC236}">
                <a16:creationId xmlns:a16="http://schemas.microsoft.com/office/drawing/2014/main" id="{19813072-16C8-4A0B-B42E-98A370E1B09F}"/>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52630376-042C-46A8-B206-24F7A47A884C}"/>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61074EFE-0957-4141-B34C-529FD50C7461}"/>
              </a:ext>
            </a:extLst>
          </p:cNvPr>
          <p:cNvSpPr>
            <a:spLocks noGrp="1"/>
          </p:cNvSpPr>
          <p:nvPr>
            <p:ph type="body" sz="quarter" idx="63"/>
          </p:nvPr>
        </p:nvSpPr>
        <p:spPr/>
        <p:txBody>
          <a:bodyPr/>
          <a:lstStyle/>
          <a:p>
            <a:r>
              <a:rPr lang="en-NZ" dirty="0"/>
              <a:t>003</a:t>
            </a:r>
          </a:p>
        </p:txBody>
      </p:sp>
      <p:sp>
        <p:nvSpPr>
          <p:cNvPr id="13" name="Picture Placeholder 12">
            <a:extLst>
              <a:ext uri="{FF2B5EF4-FFF2-40B4-BE49-F238E27FC236}">
                <a16:creationId xmlns:a16="http://schemas.microsoft.com/office/drawing/2014/main" id="{956A4FBC-CCDB-4D00-919C-1C0FEC78C6F3}"/>
              </a:ext>
            </a:extLst>
          </p:cNvPr>
          <p:cNvSpPr>
            <a:spLocks noGrp="1"/>
          </p:cNvSpPr>
          <p:nvPr>
            <p:ph type="pic" sz="quarter" idx="64"/>
          </p:nvPr>
        </p:nvSpPr>
        <p:spPr/>
      </p:sp>
      <p:sp>
        <p:nvSpPr>
          <p:cNvPr id="14" name="Text Placeholder 13">
            <a:extLst>
              <a:ext uri="{FF2B5EF4-FFF2-40B4-BE49-F238E27FC236}">
                <a16:creationId xmlns:a16="http://schemas.microsoft.com/office/drawing/2014/main" id="{5E1DF648-1F40-4424-BFF1-75274A058B8B}"/>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2C022FE4-6345-41CF-9326-B82C984352F3}"/>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18F20B9B-DE49-46C9-B5BF-96B21600C81F}"/>
              </a:ext>
            </a:extLst>
          </p:cNvPr>
          <p:cNvSpPr>
            <a:spLocks noGrp="1"/>
          </p:cNvSpPr>
          <p:nvPr>
            <p:ph type="body" sz="quarter" idx="68"/>
          </p:nvPr>
        </p:nvSpPr>
        <p:spPr/>
        <p:txBody>
          <a:bodyPr/>
          <a:lstStyle/>
          <a:p>
            <a:r>
              <a:rPr lang="en-NZ" dirty="0"/>
              <a:t>004</a:t>
            </a:r>
          </a:p>
        </p:txBody>
      </p:sp>
      <p:sp>
        <p:nvSpPr>
          <p:cNvPr id="17" name="Picture Placeholder 16">
            <a:extLst>
              <a:ext uri="{FF2B5EF4-FFF2-40B4-BE49-F238E27FC236}">
                <a16:creationId xmlns:a16="http://schemas.microsoft.com/office/drawing/2014/main" id="{ABFA474C-2536-43D9-9631-F6275D1C5467}"/>
              </a:ext>
            </a:extLst>
          </p:cNvPr>
          <p:cNvSpPr>
            <a:spLocks noGrp="1"/>
          </p:cNvSpPr>
          <p:nvPr>
            <p:ph type="pic" sz="quarter" idx="69"/>
          </p:nvPr>
        </p:nvSpPr>
        <p:spPr/>
      </p:sp>
      <p:sp>
        <p:nvSpPr>
          <p:cNvPr id="18" name="Text Placeholder 17">
            <a:extLst>
              <a:ext uri="{FF2B5EF4-FFF2-40B4-BE49-F238E27FC236}">
                <a16:creationId xmlns:a16="http://schemas.microsoft.com/office/drawing/2014/main" id="{F516561D-6515-439F-B8BF-D206CE3EE114}"/>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9CC18053-760A-48AA-975E-E3EC0F4639A4}"/>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7EE3A195-27E4-457F-9FAE-041B39325B8A}"/>
              </a:ext>
            </a:extLst>
          </p:cNvPr>
          <p:cNvSpPr>
            <a:spLocks noGrp="1"/>
          </p:cNvSpPr>
          <p:nvPr>
            <p:ph type="sldNum" sz="quarter" idx="56"/>
          </p:nvPr>
        </p:nvSpPr>
        <p:spPr/>
        <p:txBody>
          <a:bodyPr/>
          <a:lstStyle/>
          <a:p>
            <a:r>
              <a:rPr lang="en-US"/>
              <a:t>Page </a:t>
            </a:r>
            <a:fld id="{BCD5153B-A88B-49C0-9DC6-81302951326B}" type="slidenum">
              <a:rPr lang="en-US" smtClean="0"/>
              <a:pPr/>
              <a:t>6</a:t>
            </a:fld>
            <a:endParaRPr lang="en-US" dirty="0"/>
          </a:p>
        </p:txBody>
      </p:sp>
      <p:sp>
        <p:nvSpPr>
          <p:cNvPr id="48" name="Rectangle 47">
            <a:extLst>
              <a:ext uri="{FF2B5EF4-FFF2-40B4-BE49-F238E27FC236}">
                <a16:creationId xmlns:a16="http://schemas.microsoft.com/office/drawing/2014/main" id="{E8806673-F03B-4FE2-8F4B-4D0BB64FC660}"/>
              </a:ext>
            </a:extLst>
          </p:cNvPr>
          <p:cNvSpPr/>
          <p:nvPr/>
        </p:nvSpPr>
        <p:spPr>
          <a:xfrm>
            <a:off x="356820" y="1017566"/>
            <a:ext cx="8628610" cy="5203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25" name="Picture 24">
            <a:extLst>
              <a:ext uri="{FF2B5EF4-FFF2-40B4-BE49-F238E27FC236}">
                <a16:creationId xmlns:a16="http://schemas.microsoft.com/office/drawing/2014/main" id="{AC1F636E-4D00-4749-936C-C8257546B144}"/>
              </a:ext>
            </a:extLst>
          </p:cNvPr>
          <p:cNvPicPr>
            <a:picLocks noChangeAspect="1"/>
          </p:cNvPicPr>
          <p:nvPr/>
        </p:nvPicPr>
        <p:blipFill>
          <a:blip r:embed="rId2"/>
          <a:stretch>
            <a:fillRect/>
          </a:stretch>
        </p:blipFill>
        <p:spPr>
          <a:xfrm>
            <a:off x="356820" y="1372444"/>
            <a:ext cx="8515452" cy="4773713"/>
          </a:xfrm>
          <a:prstGeom prst="rect">
            <a:avLst/>
          </a:prstGeom>
        </p:spPr>
      </p:pic>
      <p:sp>
        <p:nvSpPr>
          <p:cNvPr id="26" name="Text Placeholder 2">
            <a:extLst>
              <a:ext uri="{FF2B5EF4-FFF2-40B4-BE49-F238E27FC236}">
                <a16:creationId xmlns:a16="http://schemas.microsoft.com/office/drawing/2014/main" id="{E8B48975-AB49-4AC7-ABA0-26A97384CBA4}"/>
              </a:ext>
            </a:extLst>
          </p:cNvPr>
          <p:cNvSpPr txBox="1">
            <a:spLocks/>
          </p:cNvSpPr>
          <p:nvPr/>
        </p:nvSpPr>
        <p:spPr>
          <a:xfrm>
            <a:off x="356820" y="830639"/>
            <a:ext cx="6618650" cy="142875"/>
          </a:xfrm>
          <a:prstGeom prst="rect">
            <a:avLst/>
          </a:prstGeom>
        </p:spPr>
        <p:txBody>
          <a:bodyPr vert="horz" lIns="0" tIns="0" rIns="0" bIns="0" rtlCol="0" anchor="ctr">
            <a:noAutofit/>
          </a:bodyPr>
          <a:lstStyle>
            <a:lvl1pPr marL="0" indent="0" algn="l" defTabSz="385763" rtl="0" eaLnBrk="1" latinLnBrk="0" hangingPunct="1">
              <a:lnSpc>
                <a:spcPct val="90000"/>
              </a:lnSpc>
              <a:spcBef>
                <a:spcPts val="422"/>
              </a:spcBef>
              <a:buFont typeface="Arial" panose="020B0604020202020204" pitchFamily="34" charset="0"/>
              <a:buNone/>
              <a:defRPr sz="900" kern="1200">
                <a:solidFill>
                  <a:schemeClr val="tx1"/>
                </a:solidFill>
                <a:latin typeface="+mn-lt"/>
                <a:ea typeface="+mn-ea"/>
                <a:cs typeface="+mn-cs"/>
              </a:defRPr>
            </a:lvl1pPr>
            <a:lvl2pPr marL="192881"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2pPr>
            <a:lvl3pPr marL="385763"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3pPr>
            <a:lvl4pPr marL="578644"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4pPr>
            <a:lvl5pPr marL="771525"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r>
              <a:rPr lang="en-NZ" dirty="0"/>
              <a:t>Theme: Native Forest – Trees and plants</a:t>
            </a:r>
          </a:p>
        </p:txBody>
      </p:sp>
      <p:sp>
        <p:nvSpPr>
          <p:cNvPr id="28" name="Oval 27">
            <a:extLst>
              <a:ext uri="{FF2B5EF4-FFF2-40B4-BE49-F238E27FC236}">
                <a16:creationId xmlns:a16="http://schemas.microsoft.com/office/drawing/2014/main" id="{CCF29BC8-9C36-4589-B93E-384127E3EF39}"/>
              </a:ext>
            </a:extLst>
          </p:cNvPr>
          <p:cNvSpPr/>
          <p:nvPr/>
        </p:nvSpPr>
        <p:spPr>
          <a:xfrm>
            <a:off x="1972247" y="3042794"/>
            <a:ext cx="386206" cy="3862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9" name="Oval 28">
            <a:extLst>
              <a:ext uri="{FF2B5EF4-FFF2-40B4-BE49-F238E27FC236}">
                <a16:creationId xmlns:a16="http://schemas.microsoft.com/office/drawing/2014/main" id="{8C38DFAF-DD2F-4C03-98AC-F2E411481DAA}"/>
              </a:ext>
            </a:extLst>
          </p:cNvPr>
          <p:cNvSpPr/>
          <p:nvPr/>
        </p:nvSpPr>
        <p:spPr>
          <a:xfrm>
            <a:off x="4164273" y="3266108"/>
            <a:ext cx="386206" cy="3862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Oval 29">
            <a:extLst>
              <a:ext uri="{FF2B5EF4-FFF2-40B4-BE49-F238E27FC236}">
                <a16:creationId xmlns:a16="http://schemas.microsoft.com/office/drawing/2014/main" id="{DEBD3209-2831-4999-B1E0-04FA5B2738E2}"/>
              </a:ext>
            </a:extLst>
          </p:cNvPr>
          <p:cNvSpPr/>
          <p:nvPr/>
        </p:nvSpPr>
        <p:spPr>
          <a:xfrm>
            <a:off x="5154656" y="3964236"/>
            <a:ext cx="386206" cy="3862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1" name="Oval 30">
            <a:extLst>
              <a:ext uri="{FF2B5EF4-FFF2-40B4-BE49-F238E27FC236}">
                <a16:creationId xmlns:a16="http://schemas.microsoft.com/office/drawing/2014/main" id="{0999C517-E6E7-42AA-A340-693795D4A13A}"/>
              </a:ext>
            </a:extLst>
          </p:cNvPr>
          <p:cNvSpPr/>
          <p:nvPr/>
        </p:nvSpPr>
        <p:spPr>
          <a:xfrm>
            <a:off x="8407302" y="4485459"/>
            <a:ext cx="464970" cy="5627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33" name="Straight Arrow Connector 32">
            <a:extLst>
              <a:ext uri="{FF2B5EF4-FFF2-40B4-BE49-F238E27FC236}">
                <a16:creationId xmlns:a16="http://schemas.microsoft.com/office/drawing/2014/main" id="{134581EF-3889-4BED-9275-F97209494DF1}"/>
              </a:ext>
            </a:extLst>
          </p:cNvPr>
          <p:cNvCxnSpPr>
            <a:cxnSpLocks/>
            <a:endCxn id="28" idx="7"/>
          </p:cNvCxnSpPr>
          <p:nvPr/>
        </p:nvCxnSpPr>
        <p:spPr>
          <a:xfrm flipH="1">
            <a:off x="2301894" y="1956122"/>
            <a:ext cx="1485766" cy="114323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862CF40-11B0-462F-82E3-5D589AED401F}"/>
              </a:ext>
            </a:extLst>
          </p:cNvPr>
          <p:cNvCxnSpPr>
            <a:cxnSpLocks/>
          </p:cNvCxnSpPr>
          <p:nvPr/>
        </p:nvCxnSpPr>
        <p:spPr>
          <a:xfrm>
            <a:off x="3787660" y="1956122"/>
            <a:ext cx="512335" cy="130998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D8205A7-CA25-460F-95D8-EC9F3B6E6A26}"/>
              </a:ext>
            </a:extLst>
          </p:cNvPr>
          <p:cNvCxnSpPr>
            <a:cxnSpLocks/>
          </p:cNvCxnSpPr>
          <p:nvPr/>
        </p:nvCxnSpPr>
        <p:spPr>
          <a:xfrm>
            <a:off x="3787660" y="1956122"/>
            <a:ext cx="1560099" cy="200811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a:extLst>
              <a:ext uri="{FF2B5EF4-FFF2-40B4-BE49-F238E27FC236}">
                <a16:creationId xmlns:a16="http://schemas.microsoft.com/office/drawing/2014/main" id="{0B71F80D-444D-42AC-BE28-5808A4172157}"/>
              </a:ext>
            </a:extLst>
          </p:cNvPr>
          <p:cNvSpPr txBox="1">
            <a:spLocks/>
          </p:cNvSpPr>
          <p:nvPr/>
        </p:nvSpPr>
        <p:spPr>
          <a:xfrm>
            <a:off x="3524303" y="1789367"/>
            <a:ext cx="526714" cy="169503"/>
          </a:xfrm>
          <a:prstGeom prst="rect">
            <a:avLst/>
          </a:prstGeom>
          <a:ln>
            <a:solidFill>
              <a:srgbClr val="FF0000"/>
            </a:solidFill>
          </a:ln>
        </p:spPr>
        <p:txBody>
          <a:bodyPr vert="horz" lIns="0" tIns="0" rIns="0" bIns="0" rtlCol="0" anchor="ctr">
            <a:noAutofit/>
          </a:bodyPr>
          <a:lstStyle>
            <a:lvl1pPr marL="0" indent="0" algn="l" defTabSz="385763" rtl="0" eaLnBrk="1" latinLnBrk="0" hangingPunct="1">
              <a:lnSpc>
                <a:spcPct val="90000"/>
              </a:lnSpc>
              <a:spcBef>
                <a:spcPts val="422"/>
              </a:spcBef>
              <a:buFont typeface="Arial" panose="020B0604020202020204" pitchFamily="34" charset="0"/>
              <a:buNone/>
              <a:defRPr sz="900" kern="1200">
                <a:solidFill>
                  <a:schemeClr val="tx1"/>
                </a:solidFill>
                <a:latin typeface="+mn-lt"/>
                <a:ea typeface="+mn-ea"/>
                <a:cs typeface="+mn-cs"/>
              </a:defRPr>
            </a:lvl1pPr>
            <a:lvl2pPr marL="192881"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2pPr>
            <a:lvl3pPr marL="385763"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3pPr>
            <a:lvl4pPr marL="578644"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4pPr>
            <a:lvl5pPr marL="771525"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lgn="ctr"/>
            <a:r>
              <a:rPr lang="en-NZ" dirty="0"/>
              <a:t>Objectives</a:t>
            </a:r>
          </a:p>
        </p:txBody>
      </p:sp>
      <p:cxnSp>
        <p:nvCxnSpPr>
          <p:cNvPr id="44" name="Straight Arrow Connector 43">
            <a:extLst>
              <a:ext uri="{FF2B5EF4-FFF2-40B4-BE49-F238E27FC236}">
                <a16:creationId xmlns:a16="http://schemas.microsoft.com/office/drawing/2014/main" id="{A3D51AE7-03E5-43ED-BDAA-093B07AE1804}"/>
              </a:ext>
            </a:extLst>
          </p:cNvPr>
          <p:cNvCxnSpPr>
            <a:cxnSpLocks/>
          </p:cNvCxnSpPr>
          <p:nvPr/>
        </p:nvCxnSpPr>
        <p:spPr>
          <a:xfrm>
            <a:off x="7587205" y="3429000"/>
            <a:ext cx="903658" cy="10999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567C1434-8183-43D5-BD05-34E2EA63CE12}"/>
              </a:ext>
            </a:extLst>
          </p:cNvPr>
          <p:cNvSpPr txBox="1">
            <a:spLocks/>
          </p:cNvSpPr>
          <p:nvPr/>
        </p:nvSpPr>
        <p:spPr>
          <a:xfrm>
            <a:off x="7205796" y="3133013"/>
            <a:ext cx="810256" cy="295987"/>
          </a:xfrm>
          <a:prstGeom prst="rect">
            <a:avLst/>
          </a:prstGeom>
          <a:ln>
            <a:solidFill>
              <a:srgbClr val="FF0000"/>
            </a:solidFill>
          </a:ln>
        </p:spPr>
        <p:txBody>
          <a:bodyPr vert="horz" lIns="0" tIns="0" rIns="0" bIns="0" rtlCol="0" anchor="ctr">
            <a:noAutofit/>
          </a:bodyPr>
          <a:lstStyle>
            <a:lvl1pPr marL="0" indent="0" algn="l" defTabSz="385763" rtl="0" eaLnBrk="1" latinLnBrk="0" hangingPunct="1">
              <a:lnSpc>
                <a:spcPct val="90000"/>
              </a:lnSpc>
              <a:spcBef>
                <a:spcPts val="422"/>
              </a:spcBef>
              <a:buFont typeface="Arial" panose="020B0604020202020204" pitchFamily="34" charset="0"/>
              <a:buNone/>
              <a:defRPr sz="900" kern="1200">
                <a:solidFill>
                  <a:schemeClr val="tx1"/>
                </a:solidFill>
                <a:latin typeface="+mn-lt"/>
                <a:ea typeface="+mn-ea"/>
                <a:cs typeface="+mn-cs"/>
              </a:defRPr>
            </a:lvl1pPr>
            <a:lvl2pPr marL="192881"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2pPr>
            <a:lvl3pPr marL="385763"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3pPr>
            <a:lvl4pPr marL="578644"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4pPr>
            <a:lvl5pPr marL="771525"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lgn="ctr"/>
            <a:r>
              <a:rPr lang="en-NZ" dirty="0"/>
              <a:t>World Complete Area</a:t>
            </a:r>
          </a:p>
        </p:txBody>
      </p:sp>
    </p:spTree>
    <p:extLst>
      <p:ext uri="{BB962C8B-B14F-4D97-AF65-F5344CB8AC3E}">
        <p14:creationId xmlns:p14="http://schemas.microsoft.com/office/powerpoint/2010/main" val="342957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p:bldP spid="28" grpId="0" animBg="1"/>
      <p:bldP spid="29" grpId="0" animBg="1"/>
      <p:bldP spid="30" grpId="0" animBg="1"/>
      <p:bldP spid="31" grpId="0" animBg="1"/>
      <p:bldP spid="43"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A3CB-AAFB-4DEC-82E8-D9CD7109BFF4}"/>
              </a:ext>
            </a:extLst>
          </p:cNvPr>
          <p:cNvSpPr>
            <a:spLocks noGrp="1"/>
          </p:cNvSpPr>
          <p:nvPr>
            <p:ph type="title"/>
          </p:nvPr>
        </p:nvSpPr>
        <p:spPr/>
        <p:txBody>
          <a:bodyPr/>
          <a:lstStyle/>
          <a:p>
            <a:r>
              <a:rPr lang="en-NZ" dirty="0"/>
              <a:t>4</a:t>
            </a:r>
          </a:p>
        </p:txBody>
      </p:sp>
      <p:sp>
        <p:nvSpPr>
          <p:cNvPr id="3" name="Text Placeholder 2">
            <a:extLst>
              <a:ext uri="{FF2B5EF4-FFF2-40B4-BE49-F238E27FC236}">
                <a16:creationId xmlns:a16="http://schemas.microsoft.com/office/drawing/2014/main" id="{1EC748B6-2321-4CA1-AE65-3EDDCFB5D03A}"/>
              </a:ext>
            </a:extLst>
          </p:cNvPr>
          <p:cNvSpPr>
            <a:spLocks noGrp="1"/>
          </p:cNvSpPr>
          <p:nvPr>
            <p:ph type="body" sz="quarter" idx="57"/>
          </p:nvPr>
        </p:nvSpPr>
        <p:spPr/>
        <p:txBody>
          <a:bodyPr/>
          <a:lstStyle/>
          <a:p>
            <a:r>
              <a:rPr lang="en-NZ" dirty="0"/>
              <a:t>Level and Environment Design – Level 2 </a:t>
            </a:r>
          </a:p>
        </p:txBody>
      </p:sp>
      <p:sp>
        <p:nvSpPr>
          <p:cNvPr id="4" name="Text Placeholder 3">
            <a:extLst>
              <a:ext uri="{FF2B5EF4-FFF2-40B4-BE49-F238E27FC236}">
                <a16:creationId xmlns:a16="http://schemas.microsoft.com/office/drawing/2014/main" id="{302A4C37-4835-4FEC-A343-5B7FB5F231E1}"/>
              </a:ext>
            </a:extLst>
          </p:cNvPr>
          <p:cNvSpPr>
            <a:spLocks noGrp="1"/>
          </p:cNvSpPr>
          <p:nvPr>
            <p:ph type="body" sz="quarter" idx="14"/>
          </p:nvPr>
        </p:nvSpPr>
        <p:spPr/>
        <p:txBody>
          <a:bodyPr/>
          <a:lstStyle/>
          <a:p>
            <a:endParaRPr lang="en-NZ"/>
          </a:p>
        </p:txBody>
      </p:sp>
      <p:sp>
        <p:nvSpPr>
          <p:cNvPr id="5" name="Picture Placeholder 4">
            <a:extLst>
              <a:ext uri="{FF2B5EF4-FFF2-40B4-BE49-F238E27FC236}">
                <a16:creationId xmlns:a16="http://schemas.microsoft.com/office/drawing/2014/main" id="{D5E6DABD-C6A0-4F16-A89C-BD2EEFDAB812}"/>
              </a:ext>
            </a:extLst>
          </p:cNvPr>
          <p:cNvSpPr>
            <a:spLocks noGrp="1"/>
          </p:cNvSpPr>
          <p:nvPr>
            <p:ph type="pic" sz="quarter" idx="53"/>
          </p:nvPr>
        </p:nvSpPr>
        <p:spPr/>
      </p:sp>
      <p:sp>
        <p:nvSpPr>
          <p:cNvPr id="6" name="Text Placeholder 5">
            <a:extLst>
              <a:ext uri="{FF2B5EF4-FFF2-40B4-BE49-F238E27FC236}">
                <a16:creationId xmlns:a16="http://schemas.microsoft.com/office/drawing/2014/main" id="{61EA5591-95E8-4E5C-8C5D-EE3C25CA343F}"/>
              </a:ext>
            </a:extLst>
          </p:cNvPr>
          <p:cNvSpPr>
            <a:spLocks noGrp="1"/>
          </p:cNvSpPr>
          <p:nvPr>
            <p:ph type="body" sz="quarter" idx="37"/>
          </p:nvPr>
        </p:nvSpPr>
        <p:spPr/>
        <p:txBody>
          <a:bodyPr/>
          <a:lstStyle/>
          <a:p>
            <a:endParaRPr lang="en-NZ" dirty="0"/>
          </a:p>
        </p:txBody>
      </p:sp>
      <p:sp>
        <p:nvSpPr>
          <p:cNvPr id="7" name="Text Placeholder 6">
            <a:extLst>
              <a:ext uri="{FF2B5EF4-FFF2-40B4-BE49-F238E27FC236}">
                <a16:creationId xmlns:a16="http://schemas.microsoft.com/office/drawing/2014/main" id="{32164EC8-C7E6-4E68-8A18-16DE2290083E}"/>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057E8625-D1D0-4597-B82C-3C89B3577D25}"/>
              </a:ext>
            </a:extLst>
          </p:cNvPr>
          <p:cNvSpPr>
            <a:spLocks noGrp="1"/>
          </p:cNvSpPr>
          <p:nvPr>
            <p:ph type="body" sz="quarter" idx="58"/>
          </p:nvPr>
        </p:nvSpPr>
        <p:spPr/>
        <p:txBody>
          <a:bodyPr/>
          <a:lstStyle/>
          <a:p>
            <a:endParaRPr lang="en-NZ"/>
          </a:p>
        </p:txBody>
      </p:sp>
      <p:sp>
        <p:nvSpPr>
          <p:cNvPr id="9" name="Picture Placeholder 8">
            <a:extLst>
              <a:ext uri="{FF2B5EF4-FFF2-40B4-BE49-F238E27FC236}">
                <a16:creationId xmlns:a16="http://schemas.microsoft.com/office/drawing/2014/main" id="{6EB03DE2-64C3-4292-9020-8FD8B3740842}"/>
              </a:ext>
            </a:extLst>
          </p:cNvPr>
          <p:cNvSpPr>
            <a:spLocks noGrp="1"/>
          </p:cNvSpPr>
          <p:nvPr>
            <p:ph type="pic" sz="quarter" idx="59"/>
          </p:nvPr>
        </p:nvSpPr>
        <p:spPr/>
      </p:sp>
      <p:sp>
        <p:nvSpPr>
          <p:cNvPr id="10" name="Text Placeholder 9">
            <a:extLst>
              <a:ext uri="{FF2B5EF4-FFF2-40B4-BE49-F238E27FC236}">
                <a16:creationId xmlns:a16="http://schemas.microsoft.com/office/drawing/2014/main" id="{42829E89-DF2F-4F77-BF7E-A8D551F9D190}"/>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9F22B78B-0872-4B23-A0A6-1AA675BB3062}"/>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6971867D-0544-4959-BC21-D0EF054F1A6E}"/>
              </a:ext>
            </a:extLst>
          </p:cNvPr>
          <p:cNvSpPr>
            <a:spLocks noGrp="1"/>
          </p:cNvSpPr>
          <p:nvPr>
            <p:ph type="body" sz="quarter" idx="63"/>
          </p:nvPr>
        </p:nvSpPr>
        <p:spPr/>
        <p:txBody>
          <a:bodyPr/>
          <a:lstStyle/>
          <a:p>
            <a:endParaRPr lang="en-NZ"/>
          </a:p>
        </p:txBody>
      </p:sp>
      <p:sp>
        <p:nvSpPr>
          <p:cNvPr id="13" name="Picture Placeholder 12">
            <a:extLst>
              <a:ext uri="{FF2B5EF4-FFF2-40B4-BE49-F238E27FC236}">
                <a16:creationId xmlns:a16="http://schemas.microsoft.com/office/drawing/2014/main" id="{560B1CDA-9DB2-4802-99B2-CA5F5E1325CE}"/>
              </a:ext>
            </a:extLst>
          </p:cNvPr>
          <p:cNvSpPr>
            <a:spLocks noGrp="1"/>
          </p:cNvSpPr>
          <p:nvPr>
            <p:ph type="pic" sz="quarter" idx="64"/>
          </p:nvPr>
        </p:nvSpPr>
        <p:spPr/>
      </p:sp>
      <p:sp>
        <p:nvSpPr>
          <p:cNvPr id="14" name="Text Placeholder 13">
            <a:extLst>
              <a:ext uri="{FF2B5EF4-FFF2-40B4-BE49-F238E27FC236}">
                <a16:creationId xmlns:a16="http://schemas.microsoft.com/office/drawing/2014/main" id="{3C524F12-A6D4-4A64-8226-21C234CDBB4C}"/>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1B6C3953-9352-449F-BAC1-7834C366FE26}"/>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AE7AB53A-BAF7-4E02-AB4E-067ECB59CD43}"/>
              </a:ext>
            </a:extLst>
          </p:cNvPr>
          <p:cNvSpPr>
            <a:spLocks noGrp="1"/>
          </p:cNvSpPr>
          <p:nvPr>
            <p:ph type="body" sz="quarter" idx="68"/>
          </p:nvPr>
        </p:nvSpPr>
        <p:spPr/>
        <p:txBody>
          <a:bodyPr/>
          <a:lstStyle/>
          <a:p>
            <a:endParaRPr lang="en-NZ"/>
          </a:p>
        </p:txBody>
      </p:sp>
      <p:sp>
        <p:nvSpPr>
          <p:cNvPr id="17" name="Picture Placeholder 16">
            <a:extLst>
              <a:ext uri="{FF2B5EF4-FFF2-40B4-BE49-F238E27FC236}">
                <a16:creationId xmlns:a16="http://schemas.microsoft.com/office/drawing/2014/main" id="{BE51A7D2-E520-42F9-9B4C-2DA240126F94}"/>
              </a:ext>
            </a:extLst>
          </p:cNvPr>
          <p:cNvSpPr>
            <a:spLocks noGrp="1"/>
          </p:cNvSpPr>
          <p:nvPr>
            <p:ph type="pic" sz="quarter" idx="69"/>
          </p:nvPr>
        </p:nvSpPr>
        <p:spPr/>
      </p:sp>
      <p:sp>
        <p:nvSpPr>
          <p:cNvPr id="18" name="Text Placeholder 17">
            <a:extLst>
              <a:ext uri="{FF2B5EF4-FFF2-40B4-BE49-F238E27FC236}">
                <a16:creationId xmlns:a16="http://schemas.microsoft.com/office/drawing/2014/main" id="{0249F5EB-E490-4211-9F03-3B1F920316EF}"/>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A6ED3F48-8194-460F-BC40-64C2808A4642}"/>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6460E5D1-ED71-4D32-AC35-46137D619D37}"/>
              </a:ext>
            </a:extLst>
          </p:cNvPr>
          <p:cNvSpPr>
            <a:spLocks noGrp="1"/>
          </p:cNvSpPr>
          <p:nvPr>
            <p:ph type="sldNum" sz="quarter" idx="56"/>
          </p:nvPr>
        </p:nvSpPr>
        <p:spPr/>
        <p:txBody>
          <a:bodyPr/>
          <a:lstStyle/>
          <a:p>
            <a:r>
              <a:rPr lang="en-US"/>
              <a:t>Page </a:t>
            </a:r>
            <a:fld id="{BCD5153B-A88B-49C0-9DC6-81302951326B}" type="slidenum">
              <a:rPr lang="en-US" smtClean="0"/>
              <a:pPr/>
              <a:t>7</a:t>
            </a:fld>
            <a:endParaRPr lang="en-US" dirty="0"/>
          </a:p>
        </p:txBody>
      </p:sp>
      <p:sp>
        <p:nvSpPr>
          <p:cNvPr id="42" name="Rectangle 41">
            <a:extLst>
              <a:ext uri="{FF2B5EF4-FFF2-40B4-BE49-F238E27FC236}">
                <a16:creationId xmlns:a16="http://schemas.microsoft.com/office/drawing/2014/main" id="{CAA8D618-CEA0-4D6C-853D-C667C4FBE7E7}"/>
              </a:ext>
            </a:extLst>
          </p:cNvPr>
          <p:cNvSpPr/>
          <p:nvPr/>
        </p:nvSpPr>
        <p:spPr>
          <a:xfrm>
            <a:off x="356820" y="1017566"/>
            <a:ext cx="8628610" cy="5203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22" name="Picture 21">
            <a:extLst>
              <a:ext uri="{FF2B5EF4-FFF2-40B4-BE49-F238E27FC236}">
                <a16:creationId xmlns:a16="http://schemas.microsoft.com/office/drawing/2014/main" id="{21720DE9-85B1-4110-B780-8434E1AA1961}"/>
              </a:ext>
            </a:extLst>
          </p:cNvPr>
          <p:cNvPicPr>
            <a:picLocks noChangeAspect="1"/>
          </p:cNvPicPr>
          <p:nvPr/>
        </p:nvPicPr>
        <p:blipFill>
          <a:blip r:embed="rId2"/>
          <a:stretch>
            <a:fillRect/>
          </a:stretch>
        </p:blipFill>
        <p:spPr>
          <a:xfrm>
            <a:off x="0" y="1017004"/>
            <a:ext cx="9144000" cy="5122068"/>
          </a:xfrm>
          <a:prstGeom prst="rect">
            <a:avLst/>
          </a:prstGeom>
        </p:spPr>
      </p:pic>
      <p:sp>
        <p:nvSpPr>
          <p:cNvPr id="23" name="Oval 22">
            <a:extLst>
              <a:ext uri="{FF2B5EF4-FFF2-40B4-BE49-F238E27FC236}">
                <a16:creationId xmlns:a16="http://schemas.microsoft.com/office/drawing/2014/main" id="{83374C35-2148-4127-926C-F77DC89EF769}"/>
              </a:ext>
            </a:extLst>
          </p:cNvPr>
          <p:cNvSpPr/>
          <p:nvPr/>
        </p:nvSpPr>
        <p:spPr>
          <a:xfrm>
            <a:off x="1844925" y="2615627"/>
            <a:ext cx="386206" cy="3862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Oval 23">
            <a:extLst>
              <a:ext uri="{FF2B5EF4-FFF2-40B4-BE49-F238E27FC236}">
                <a16:creationId xmlns:a16="http://schemas.microsoft.com/office/drawing/2014/main" id="{559631B6-2190-430E-BD77-BC449CEA2262}"/>
              </a:ext>
            </a:extLst>
          </p:cNvPr>
          <p:cNvSpPr/>
          <p:nvPr/>
        </p:nvSpPr>
        <p:spPr>
          <a:xfrm>
            <a:off x="4496607" y="3051147"/>
            <a:ext cx="386206" cy="3862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 name="Oval 24">
            <a:extLst>
              <a:ext uri="{FF2B5EF4-FFF2-40B4-BE49-F238E27FC236}">
                <a16:creationId xmlns:a16="http://schemas.microsoft.com/office/drawing/2014/main" id="{38162D23-6F02-4F35-881E-9DFD0154FAEF}"/>
              </a:ext>
            </a:extLst>
          </p:cNvPr>
          <p:cNvSpPr/>
          <p:nvPr/>
        </p:nvSpPr>
        <p:spPr>
          <a:xfrm>
            <a:off x="6306966" y="3191832"/>
            <a:ext cx="386206" cy="3862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6" name="Oval 25">
            <a:extLst>
              <a:ext uri="{FF2B5EF4-FFF2-40B4-BE49-F238E27FC236}">
                <a16:creationId xmlns:a16="http://schemas.microsoft.com/office/drawing/2014/main" id="{3B579010-04B8-4A4E-9784-3089D69AE700}"/>
              </a:ext>
            </a:extLst>
          </p:cNvPr>
          <p:cNvSpPr/>
          <p:nvPr/>
        </p:nvSpPr>
        <p:spPr>
          <a:xfrm>
            <a:off x="8715858" y="5268324"/>
            <a:ext cx="428142" cy="6506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7" name="Straight Arrow Connector 26">
            <a:extLst>
              <a:ext uri="{FF2B5EF4-FFF2-40B4-BE49-F238E27FC236}">
                <a16:creationId xmlns:a16="http://schemas.microsoft.com/office/drawing/2014/main" id="{238B6376-8C69-4B7D-A3A5-1D9B5EC5C186}"/>
              </a:ext>
            </a:extLst>
          </p:cNvPr>
          <p:cNvCxnSpPr>
            <a:cxnSpLocks/>
          </p:cNvCxnSpPr>
          <p:nvPr/>
        </p:nvCxnSpPr>
        <p:spPr>
          <a:xfrm flipH="1">
            <a:off x="2161574" y="2072799"/>
            <a:ext cx="1875240" cy="5908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DB8CD2-846C-44C1-AD55-6720BB5E1AC6}"/>
              </a:ext>
            </a:extLst>
          </p:cNvPr>
          <p:cNvCxnSpPr>
            <a:cxnSpLocks/>
            <a:endCxn id="24" idx="1"/>
          </p:cNvCxnSpPr>
          <p:nvPr/>
        </p:nvCxnSpPr>
        <p:spPr>
          <a:xfrm>
            <a:off x="4026742" y="2072799"/>
            <a:ext cx="526424" cy="10349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C77C79D-8586-4FA4-91E6-2AE6A914821C}"/>
              </a:ext>
            </a:extLst>
          </p:cNvPr>
          <p:cNvCxnSpPr>
            <a:cxnSpLocks/>
            <a:endCxn id="25" idx="0"/>
          </p:cNvCxnSpPr>
          <p:nvPr/>
        </p:nvCxnSpPr>
        <p:spPr>
          <a:xfrm>
            <a:off x="4043282" y="2072799"/>
            <a:ext cx="2456787" cy="11190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 Placeholder 2">
            <a:extLst>
              <a:ext uri="{FF2B5EF4-FFF2-40B4-BE49-F238E27FC236}">
                <a16:creationId xmlns:a16="http://schemas.microsoft.com/office/drawing/2014/main" id="{70953EE2-0E64-4F4B-8EB5-7EC01478D1AB}"/>
              </a:ext>
            </a:extLst>
          </p:cNvPr>
          <p:cNvSpPr txBox="1">
            <a:spLocks/>
          </p:cNvSpPr>
          <p:nvPr/>
        </p:nvSpPr>
        <p:spPr>
          <a:xfrm>
            <a:off x="3801670" y="1894523"/>
            <a:ext cx="526714" cy="169503"/>
          </a:xfrm>
          <a:prstGeom prst="rect">
            <a:avLst/>
          </a:prstGeom>
          <a:ln>
            <a:solidFill>
              <a:srgbClr val="FF0000"/>
            </a:solidFill>
          </a:ln>
        </p:spPr>
        <p:txBody>
          <a:bodyPr vert="horz" lIns="0" tIns="0" rIns="0" bIns="0" rtlCol="0" anchor="ctr">
            <a:noAutofit/>
          </a:bodyPr>
          <a:lstStyle>
            <a:lvl1pPr marL="0" indent="0" algn="l" defTabSz="385763" rtl="0" eaLnBrk="1" latinLnBrk="0" hangingPunct="1">
              <a:lnSpc>
                <a:spcPct val="90000"/>
              </a:lnSpc>
              <a:spcBef>
                <a:spcPts val="422"/>
              </a:spcBef>
              <a:buFont typeface="Arial" panose="020B0604020202020204" pitchFamily="34" charset="0"/>
              <a:buNone/>
              <a:defRPr sz="900" kern="1200">
                <a:solidFill>
                  <a:schemeClr val="tx1"/>
                </a:solidFill>
                <a:latin typeface="+mn-lt"/>
                <a:ea typeface="+mn-ea"/>
                <a:cs typeface="+mn-cs"/>
              </a:defRPr>
            </a:lvl1pPr>
            <a:lvl2pPr marL="192881"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2pPr>
            <a:lvl3pPr marL="385763"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3pPr>
            <a:lvl4pPr marL="578644"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4pPr>
            <a:lvl5pPr marL="771525"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lgn="ctr"/>
            <a:r>
              <a:rPr lang="en-NZ" dirty="0"/>
              <a:t>Objectives</a:t>
            </a:r>
          </a:p>
        </p:txBody>
      </p:sp>
      <p:cxnSp>
        <p:nvCxnSpPr>
          <p:cNvPr id="38" name="Straight Arrow Connector 37">
            <a:extLst>
              <a:ext uri="{FF2B5EF4-FFF2-40B4-BE49-F238E27FC236}">
                <a16:creationId xmlns:a16="http://schemas.microsoft.com/office/drawing/2014/main" id="{6C7F768A-0FAE-40F5-9C5A-E5DEFDC89ECA}"/>
              </a:ext>
            </a:extLst>
          </p:cNvPr>
          <p:cNvCxnSpPr>
            <a:cxnSpLocks/>
          </p:cNvCxnSpPr>
          <p:nvPr/>
        </p:nvCxnSpPr>
        <p:spPr>
          <a:xfrm>
            <a:off x="8310730" y="3840309"/>
            <a:ext cx="619199" cy="14485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11E68972-249D-4B48-AFE9-1D13391FF642}"/>
              </a:ext>
            </a:extLst>
          </p:cNvPr>
          <p:cNvSpPr txBox="1">
            <a:spLocks/>
          </p:cNvSpPr>
          <p:nvPr/>
        </p:nvSpPr>
        <p:spPr>
          <a:xfrm>
            <a:off x="7905602" y="3549360"/>
            <a:ext cx="810256" cy="295987"/>
          </a:xfrm>
          <a:prstGeom prst="rect">
            <a:avLst/>
          </a:prstGeom>
          <a:ln>
            <a:solidFill>
              <a:srgbClr val="FF0000"/>
            </a:solidFill>
          </a:ln>
        </p:spPr>
        <p:txBody>
          <a:bodyPr vert="horz" lIns="0" tIns="0" rIns="0" bIns="0" rtlCol="0" anchor="ctr">
            <a:noAutofit/>
          </a:bodyPr>
          <a:lstStyle>
            <a:lvl1pPr marL="0" indent="0" algn="l" defTabSz="385763" rtl="0" eaLnBrk="1" latinLnBrk="0" hangingPunct="1">
              <a:lnSpc>
                <a:spcPct val="90000"/>
              </a:lnSpc>
              <a:spcBef>
                <a:spcPts val="422"/>
              </a:spcBef>
              <a:buFont typeface="Arial" panose="020B0604020202020204" pitchFamily="34" charset="0"/>
              <a:buNone/>
              <a:defRPr sz="900" kern="1200">
                <a:solidFill>
                  <a:schemeClr val="tx1"/>
                </a:solidFill>
                <a:latin typeface="+mn-lt"/>
                <a:ea typeface="+mn-ea"/>
                <a:cs typeface="+mn-cs"/>
              </a:defRPr>
            </a:lvl1pPr>
            <a:lvl2pPr marL="192881"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2pPr>
            <a:lvl3pPr marL="385763"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3pPr>
            <a:lvl4pPr marL="578644"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4pPr>
            <a:lvl5pPr marL="771525"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lgn="ctr"/>
            <a:r>
              <a:rPr lang="en-NZ" dirty="0"/>
              <a:t>World Complete Area</a:t>
            </a:r>
          </a:p>
        </p:txBody>
      </p:sp>
    </p:spTree>
    <p:extLst>
      <p:ext uri="{BB962C8B-B14F-4D97-AF65-F5344CB8AC3E}">
        <p14:creationId xmlns:p14="http://schemas.microsoft.com/office/powerpoint/2010/main" val="123770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animBg="1"/>
      <p:bldP spid="24" grpId="0" animBg="1"/>
      <p:bldP spid="25" grpId="0" animBg="1"/>
      <p:bldP spid="26" grpId="0" animBg="1"/>
      <p:bldP spid="37"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D797-0CD3-4DEB-9BFC-AFCF59AF4E81}"/>
              </a:ext>
            </a:extLst>
          </p:cNvPr>
          <p:cNvSpPr>
            <a:spLocks noGrp="1"/>
          </p:cNvSpPr>
          <p:nvPr>
            <p:ph type="title"/>
          </p:nvPr>
        </p:nvSpPr>
        <p:spPr/>
        <p:txBody>
          <a:bodyPr/>
          <a:lstStyle/>
          <a:p>
            <a:r>
              <a:rPr lang="en-NZ" dirty="0"/>
              <a:t>5</a:t>
            </a:r>
          </a:p>
        </p:txBody>
      </p:sp>
      <p:sp>
        <p:nvSpPr>
          <p:cNvPr id="3" name="Text Placeholder 2">
            <a:extLst>
              <a:ext uri="{FF2B5EF4-FFF2-40B4-BE49-F238E27FC236}">
                <a16:creationId xmlns:a16="http://schemas.microsoft.com/office/drawing/2014/main" id="{B22567C1-EBB8-408B-8588-3B0E19ABECF5}"/>
              </a:ext>
            </a:extLst>
          </p:cNvPr>
          <p:cNvSpPr>
            <a:spLocks noGrp="1"/>
          </p:cNvSpPr>
          <p:nvPr>
            <p:ph type="body" sz="quarter" idx="57"/>
          </p:nvPr>
        </p:nvSpPr>
        <p:spPr/>
        <p:txBody>
          <a:bodyPr/>
          <a:lstStyle/>
          <a:p>
            <a:r>
              <a:rPr lang="en-NZ" dirty="0"/>
              <a:t>Game Play, Art, Sound and Music</a:t>
            </a:r>
          </a:p>
        </p:txBody>
      </p:sp>
      <p:sp>
        <p:nvSpPr>
          <p:cNvPr id="4" name="Text Placeholder 3">
            <a:extLst>
              <a:ext uri="{FF2B5EF4-FFF2-40B4-BE49-F238E27FC236}">
                <a16:creationId xmlns:a16="http://schemas.microsoft.com/office/drawing/2014/main" id="{7EF05521-F13B-459C-A0EE-8F5CE861229B}"/>
              </a:ext>
            </a:extLst>
          </p:cNvPr>
          <p:cNvSpPr>
            <a:spLocks noGrp="1"/>
          </p:cNvSpPr>
          <p:nvPr>
            <p:ph type="body" sz="quarter" idx="14"/>
          </p:nvPr>
        </p:nvSpPr>
        <p:spPr/>
        <p:txBody>
          <a:bodyPr/>
          <a:lstStyle/>
          <a:p>
            <a:endParaRPr lang="en-NZ" dirty="0"/>
          </a:p>
        </p:txBody>
      </p:sp>
      <p:sp>
        <p:nvSpPr>
          <p:cNvPr id="6" name="Text Placeholder 5">
            <a:extLst>
              <a:ext uri="{FF2B5EF4-FFF2-40B4-BE49-F238E27FC236}">
                <a16:creationId xmlns:a16="http://schemas.microsoft.com/office/drawing/2014/main" id="{3F3EA74A-A48E-444F-AD75-28DB9305DE22}"/>
              </a:ext>
            </a:extLst>
          </p:cNvPr>
          <p:cNvSpPr>
            <a:spLocks noGrp="1"/>
          </p:cNvSpPr>
          <p:nvPr>
            <p:ph type="body" sz="quarter" idx="37"/>
          </p:nvPr>
        </p:nvSpPr>
        <p:spPr/>
        <p:txBody>
          <a:bodyPr/>
          <a:lstStyle/>
          <a:p>
            <a:endParaRPr lang="en-NZ" dirty="0"/>
          </a:p>
        </p:txBody>
      </p:sp>
      <p:sp>
        <p:nvSpPr>
          <p:cNvPr id="7" name="Text Placeholder 6">
            <a:extLst>
              <a:ext uri="{FF2B5EF4-FFF2-40B4-BE49-F238E27FC236}">
                <a16:creationId xmlns:a16="http://schemas.microsoft.com/office/drawing/2014/main" id="{64C4CD1E-203D-4973-8C1C-E9B21878405B}"/>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8DB7C6B9-E7B8-464B-9849-241CC33746DE}"/>
              </a:ext>
            </a:extLst>
          </p:cNvPr>
          <p:cNvSpPr>
            <a:spLocks noGrp="1"/>
          </p:cNvSpPr>
          <p:nvPr>
            <p:ph type="body" sz="quarter" idx="58"/>
          </p:nvPr>
        </p:nvSpPr>
        <p:spPr/>
        <p:txBody>
          <a:bodyPr/>
          <a:lstStyle/>
          <a:p>
            <a:endParaRPr lang="en-NZ"/>
          </a:p>
        </p:txBody>
      </p:sp>
      <p:sp>
        <p:nvSpPr>
          <p:cNvPr id="9" name="Picture Placeholder 8">
            <a:extLst>
              <a:ext uri="{FF2B5EF4-FFF2-40B4-BE49-F238E27FC236}">
                <a16:creationId xmlns:a16="http://schemas.microsoft.com/office/drawing/2014/main" id="{795D13FC-8E78-4F88-AB4E-0C3884E136A2}"/>
              </a:ext>
            </a:extLst>
          </p:cNvPr>
          <p:cNvSpPr>
            <a:spLocks noGrp="1"/>
          </p:cNvSpPr>
          <p:nvPr>
            <p:ph type="pic" sz="quarter" idx="59"/>
          </p:nvPr>
        </p:nvSpPr>
        <p:spPr/>
      </p:sp>
      <p:sp>
        <p:nvSpPr>
          <p:cNvPr id="10" name="Text Placeholder 9">
            <a:extLst>
              <a:ext uri="{FF2B5EF4-FFF2-40B4-BE49-F238E27FC236}">
                <a16:creationId xmlns:a16="http://schemas.microsoft.com/office/drawing/2014/main" id="{2C7D1A1C-F5C6-4135-BEB7-D2915E3CC442}"/>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8A77A5CA-2AA6-4037-A7C5-2C9809BAFB0F}"/>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BFECAF3A-6D43-4058-87EB-19F1978814DE}"/>
              </a:ext>
            </a:extLst>
          </p:cNvPr>
          <p:cNvSpPr>
            <a:spLocks noGrp="1"/>
          </p:cNvSpPr>
          <p:nvPr>
            <p:ph type="body" sz="quarter" idx="63"/>
          </p:nvPr>
        </p:nvSpPr>
        <p:spPr/>
        <p:txBody>
          <a:bodyPr/>
          <a:lstStyle/>
          <a:p>
            <a:endParaRPr lang="en-NZ"/>
          </a:p>
        </p:txBody>
      </p:sp>
      <p:sp>
        <p:nvSpPr>
          <p:cNvPr id="13" name="Picture Placeholder 12">
            <a:extLst>
              <a:ext uri="{FF2B5EF4-FFF2-40B4-BE49-F238E27FC236}">
                <a16:creationId xmlns:a16="http://schemas.microsoft.com/office/drawing/2014/main" id="{DC674036-BA6F-4A0D-A390-7FF137669C17}"/>
              </a:ext>
            </a:extLst>
          </p:cNvPr>
          <p:cNvSpPr>
            <a:spLocks noGrp="1"/>
          </p:cNvSpPr>
          <p:nvPr>
            <p:ph type="pic" sz="quarter" idx="64"/>
          </p:nvPr>
        </p:nvSpPr>
        <p:spPr/>
      </p:sp>
      <p:sp>
        <p:nvSpPr>
          <p:cNvPr id="14" name="Text Placeholder 13">
            <a:extLst>
              <a:ext uri="{FF2B5EF4-FFF2-40B4-BE49-F238E27FC236}">
                <a16:creationId xmlns:a16="http://schemas.microsoft.com/office/drawing/2014/main" id="{896FF8A3-2C4E-4CED-921E-822EEAED79E1}"/>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27CA31A6-8776-4CB4-B60D-214025E61C99}"/>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01A84714-CCC6-435C-9F64-9799A0871F3B}"/>
              </a:ext>
            </a:extLst>
          </p:cNvPr>
          <p:cNvSpPr>
            <a:spLocks noGrp="1"/>
          </p:cNvSpPr>
          <p:nvPr>
            <p:ph type="body" sz="quarter" idx="68"/>
          </p:nvPr>
        </p:nvSpPr>
        <p:spPr/>
        <p:txBody>
          <a:bodyPr/>
          <a:lstStyle/>
          <a:p>
            <a:endParaRPr lang="en-NZ"/>
          </a:p>
        </p:txBody>
      </p:sp>
      <p:sp>
        <p:nvSpPr>
          <p:cNvPr id="17" name="Picture Placeholder 16">
            <a:extLst>
              <a:ext uri="{FF2B5EF4-FFF2-40B4-BE49-F238E27FC236}">
                <a16:creationId xmlns:a16="http://schemas.microsoft.com/office/drawing/2014/main" id="{4B39A442-D6CD-4FFF-ABAE-CFE331B5B6FA}"/>
              </a:ext>
            </a:extLst>
          </p:cNvPr>
          <p:cNvSpPr>
            <a:spLocks noGrp="1"/>
          </p:cNvSpPr>
          <p:nvPr>
            <p:ph type="pic" sz="quarter" idx="69"/>
          </p:nvPr>
        </p:nvSpPr>
        <p:spPr/>
      </p:sp>
      <p:pic>
        <p:nvPicPr>
          <p:cNvPr id="37" name="Picture Placeholder 36">
            <a:extLst>
              <a:ext uri="{FF2B5EF4-FFF2-40B4-BE49-F238E27FC236}">
                <a16:creationId xmlns:a16="http://schemas.microsoft.com/office/drawing/2014/main" id="{6C372831-2CFC-4EA7-87D0-5F1B4F5017E9}"/>
              </a:ext>
            </a:extLst>
          </p:cNvPr>
          <p:cNvPicPr>
            <a:picLocks noGrp="1" noChangeAspect="1"/>
          </p:cNvPicPr>
          <p:nvPr>
            <p:ph type="pic" sz="quarter" idx="53"/>
          </p:nvPr>
        </p:nvPicPr>
        <p:blipFill>
          <a:blip r:embed="rId14"/>
          <a:srcRect l="19669" r="19669"/>
          <a:stretch>
            <a:fillRect/>
          </a:stretch>
        </p:blipFill>
        <p:spPr>
          <a:xfrm>
            <a:off x="2838714" y="2138811"/>
            <a:ext cx="2385129" cy="1965442"/>
          </a:xfrm>
        </p:spPr>
      </p:pic>
      <p:sp>
        <p:nvSpPr>
          <p:cNvPr id="18" name="Text Placeholder 17">
            <a:extLst>
              <a:ext uri="{FF2B5EF4-FFF2-40B4-BE49-F238E27FC236}">
                <a16:creationId xmlns:a16="http://schemas.microsoft.com/office/drawing/2014/main" id="{DD9555C8-37A9-4ED5-B03F-5CA0BB7C9238}"/>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6BD7530E-151B-477C-B443-A7EFE1C3AFC8}"/>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4FBEAF8C-605D-4609-8E0B-43DF326E2F7C}"/>
              </a:ext>
            </a:extLst>
          </p:cNvPr>
          <p:cNvSpPr>
            <a:spLocks noGrp="1"/>
          </p:cNvSpPr>
          <p:nvPr>
            <p:ph type="sldNum" sz="quarter" idx="56"/>
          </p:nvPr>
        </p:nvSpPr>
        <p:spPr/>
        <p:txBody>
          <a:bodyPr/>
          <a:lstStyle/>
          <a:p>
            <a:r>
              <a:rPr lang="en-US"/>
              <a:t>Page </a:t>
            </a:r>
            <a:fld id="{BCD5153B-A88B-49C0-9DC6-81302951326B}" type="slidenum">
              <a:rPr lang="en-US" smtClean="0"/>
              <a:pPr/>
              <a:t>8</a:t>
            </a:fld>
            <a:endParaRPr lang="en-US" dirty="0"/>
          </a:p>
        </p:txBody>
      </p:sp>
      <p:sp>
        <p:nvSpPr>
          <p:cNvPr id="21" name="Rectangle 20">
            <a:extLst>
              <a:ext uri="{FF2B5EF4-FFF2-40B4-BE49-F238E27FC236}">
                <a16:creationId xmlns:a16="http://schemas.microsoft.com/office/drawing/2014/main" id="{EA420313-B886-403B-92BB-E4E271959663}"/>
              </a:ext>
            </a:extLst>
          </p:cNvPr>
          <p:cNvSpPr/>
          <p:nvPr/>
        </p:nvSpPr>
        <p:spPr>
          <a:xfrm>
            <a:off x="356820" y="1017566"/>
            <a:ext cx="8628610" cy="5203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sp>
        <p:nvSpPr>
          <p:cNvPr id="23" name="Text Placeholder 2">
            <a:extLst>
              <a:ext uri="{FF2B5EF4-FFF2-40B4-BE49-F238E27FC236}">
                <a16:creationId xmlns:a16="http://schemas.microsoft.com/office/drawing/2014/main" id="{06954406-8A23-45EB-BBB7-1326D96BD8DE}"/>
              </a:ext>
            </a:extLst>
          </p:cNvPr>
          <p:cNvSpPr txBox="1">
            <a:spLocks/>
          </p:cNvSpPr>
          <p:nvPr/>
        </p:nvSpPr>
        <p:spPr>
          <a:xfrm>
            <a:off x="353640" y="931673"/>
            <a:ext cx="8388967" cy="5654322"/>
          </a:xfrm>
          <a:prstGeom prst="rect">
            <a:avLst/>
          </a:prstGeom>
          <a:blipFill dpi="0" rotWithShape="1">
            <a:blip r:embed="rId15">
              <a:alphaModFix amt="6000"/>
              <a:extLst>
                <a:ext uri="{BEBA8EAE-BF5A-486C-A8C5-ECC9F3942E4B}">
                  <a14:imgProps xmlns:a14="http://schemas.microsoft.com/office/drawing/2010/main">
                    <a14:imgLayer r:embed="rId16">
                      <a14:imgEffect>
                        <a14:artisticLineDrawing/>
                      </a14:imgEffect>
                      <a14:imgEffect>
                        <a14:brightnessContrast bright="-40000" contrast="40000"/>
                      </a14:imgEffect>
                    </a14:imgLayer>
                  </a14:imgProps>
                </a:ext>
                <a:ext uri="{837473B0-CC2E-450A-ABE3-18F120FF3D39}">
                  <a1611:picAttrSrcUrl xmlns:a1611="http://schemas.microsoft.com/office/drawing/2016/11/main" r:id="rId17"/>
                </a:ext>
              </a:extLst>
            </a:blip>
            <a:srcRect/>
            <a:stretch>
              <a:fillRect/>
            </a:stretch>
          </a:blipFill>
        </p:spPr>
        <p:txBody>
          <a:bodyPr vert="horz" lIns="0" tIns="0" rIns="0" bIns="0" rtlCol="0" anchor="ctr">
            <a:noAutofit/>
          </a:bodyPr>
          <a:lstStyle>
            <a:lvl1pPr marL="0" indent="0" algn="l" defTabSz="385763" rtl="0" eaLnBrk="1" latinLnBrk="0" hangingPunct="1">
              <a:lnSpc>
                <a:spcPct val="90000"/>
              </a:lnSpc>
              <a:spcBef>
                <a:spcPts val="422"/>
              </a:spcBef>
              <a:buFont typeface="Arial" panose="020B0604020202020204" pitchFamily="34" charset="0"/>
              <a:buNone/>
              <a:defRPr sz="900" kern="1200">
                <a:solidFill>
                  <a:schemeClr val="tx1"/>
                </a:solidFill>
                <a:latin typeface="+mn-lt"/>
                <a:ea typeface="+mn-ea"/>
                <a:cs typeface="+mn-cs"/>
              </a:defRPr>
            </a:lvl1pPr>
            <a:lvl2pPr marL="192881"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2pPr>
            <a:lvl3pPr marL="385763"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3pPr>
            <a:lvl4pPr marL="578644"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4pPr>
            <a:lvl5pPr marL="771525"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marL="228600" indent="-228600">
              <a:buFont typeface="+mj-lt"/>
              <a:buAutoNum type="arabicPeriod"/>
            </a:pPr>
            <a:r>
              <a:rPr lang="en-NZ" sz="1050" b="1" dirty="0"/>
              <a:t>Game Play:</a:t>
            </a:r>
          </a:p>
          <a:p>
            <a:pPr marL="421481" lvl="1" indent="-228600">
              <a:buFont typeface="+mj-lt"/>
              <a:buAutoNum type="alphaLcPeriod"/>
            </a:pPr>
            <a:r>
              <a:rPr lang="en-NZ" sz="1050" dirty="0"/>
              <a:t>Main idea: Jumping platform</a:t>
            </a:r>
          </a:p>
          <a:p>
            <a:pPr marL="421481" lvl="1" indent="-228600">
              <a:buFont typeface="+mj-lt"/>
              <a:buAutoNum type="alphaLcPeriod"/>
            </a:pPr>
            <a:r>
              <a:rPr lang="en-NZ" sz="1050" dirty="0"/>
              <a:t>Influence: Forest theme with a lot of trees, grass, plants -&gt; branches that the player can jump on to collect the pies. Player will die if he falls down a river, waterfall or touch a bat.</a:t>
            </a:r>
          </a:p>
          <a:p>
            <a:pPr marL="421481" lvl="1" indent="-228600">
              <a:buFont typeface="+mj-lt"/>
              <a:buAutoNum type="alphaLcPeriod"/>
            </a:pPr>
            <a:endParaRPr lang="en-NZ" sz="1050" dirty="0"/>
          </a:p>
          <a:p>
            <a:pPr marL="421481" lvl="1" indent="-228600">
              <a:buFont typeface="+mj-lt"/>
              <a:buAutoNum type="alphaLcPeriod"/>
            </a:pPr>
            <a:endParaRPr lang="en-NZ" sz="1050" dirty="0"/>
          </a:p>
          <a:p>
            <a:pPr marL="421481" lvl="1" indent="-228600">
              <a:buFont typeface="+mj-lt"/>
              <a:buAutoNum type="alphaLcPeriod"/>
            </a:pPr>
            <a:endParaRPr lang="en-NZ" sz="1050" dirty="0"/>
          </a:p>
          <a:p>
            <a:pPr marL="421481" lvl="1" indent="-228600">
              <a:buFont typeface="+mj-lt"/>
              <a:buAutoNum type="alphaLcPeriod"/>
            </a:pPr>
            <a:endParaRPr lang="en-NZ" sz="1050" dirty="0"/>
          </a:p>
          <a:p>
            <a:pPr marL="421481" lvl="1" indent="-228600">
              <a:buFont typeface="+mj-lt"/>
              <a:buAutoNum type="alphaLcPeriod"/>
            </a:pPr>
            <a:endParaRPr lang="en-NZ" sz="1050" dirty="0"/>
          </a:p>
          <a:p>
            <a:pPr marL="421481" lvl="1" indent="-228600">
              <a:buFont typeface="+mj-lt"/>
              <a:buAutoNum type="alphaLcPeriod"/>
            </a:pPr>
            <a:r>
              <a:rPr lang="en-NZ" sz="1050" dirty="0"/>
              <a:t>There are 3 types of pies and player must collect all three to advance to the next level</a:t>
            </a:r>
          </a:p>
          <a:p>
            <a:pPr marL="421481" lvl="1" indent="-228600">
              <a:buFont typeface="+mj-lt"/>
              <a:buAutoNum type="alphaLcPeriod"/>
            </a:pPr>
            <a:endParaRPr lang="en-NZ" sz="1050" dirty="0"/>
          </a:p>
          <a:p>
            <a:pPr marL="421481" lvl="1" indent="-228600">
              <a:buFont typeface="+mj-lt"/>
              <a:buAutoNum type="alphaLcPeriod"/>
            </a:pPr>
            <a:endParaRPr lang="en-NZ" sz="1050" dirty="0"/>
          </a:p>
          <a:p>
            <a:pPr marL="421481" lvl="1" indent="-228600">
              <a:buFont typeface="+mj-lt"/>
              <a:buAutoNum type="alphaLcPeriod"/>
            </a:pPr>
            <a:endParaRPr lang="en-NZ" sz="1050" dirty="0"/>
          </a:p>
          <a:p>
            <a:pPr marL="421481" lvl="1" indent="-228600">
              <a:buFont typeface="+mj-lt"/>
              <a:buAutoNum type="alphaLcPeriod"/>
            </a:pPr>
            <a:endParaRPr lang="en-NZ" sz="1050" dirty="0"/>
          </a:p>
          <a:p>
            <a:pPr marL="228600" indent="-228600">
              <a:buFont typeface="+mj-lt"/>
              <a:buAutoNum type="arabicPeriod"/>
            </a:pPr>
            <a:r>
              <a:rPr lang="en-NZ" sz="1050" b="1" dirty="0"/>
              <a:t>Art</a:t>
            </a:r>
          </a:p>
          <a:p>
            <a:pPr marL="421481" lvl="1" indent="-228600">
              <a:buFont typeface="+mj-lt"/>
              <a:buAutoNum type="alphaLcPeriod"/>
            </a:pPr>
            <a:r>
              <a:rPr lang="en-NZ" sz="1050" dirty="0"/>
              <a:t>Sprite was provided.</a:t>
            </a:r>
          </a:p>
          <a:p>
            <a:pPr marL="421481" lvl="1" indent="-228600">
              <a:buFont typeface="+mj-lt"/>
              <a:buAutoNum type="alphaLcPeriod"/>
            </a:pPr>
            <a:r>
              <a:rPr lang="en-NZ" sz="1050" dirty="0"/>
              <a:t>Tiles and other sprites are pixel and they are all related to forest theme like mushrooms, grass and dirt.</a:t>
            </a:r>
          </a:p>
          <a:p>
            <a:pPr marL="421481" lvl="1" indent="-228600">
              <a:buFont typeface="+mj-lt"/>
              <a:buAutoNum type="alphaLcPeriod"/>
            </a:pPr>
            <a:endParaRPr lang="en-NZ" sz="1050" dirty="0"/>
          </a:p>
          <a:p>
            <a:pPr marL="421481" lvl="1" indent="-228600">
              <a:buFont typeface="+mj-lt"/>
              <a:buAutoNum type="alphaLcPeriod"/>
            </a:pPr>
            <a:endParaRPr lang="en-NZ" sz="1050" dirty="0"/>
          </a:p>
          <a:p>
            <a:pPr lvl="1"/>
            <a:endParaRPr lang="en-NZ" sz="1050" dirty="0"/>
          </a:p>
          <a:p>
            <a:pPr marL="228600" indent="-228600">
              <a:buFont typeface="+mj-lt"/>
              <a:buAutoNum type="arabicPeriod"/>
            </a:pPr>
            <a:r>
              <a:rPr lang="en-NZ" sz="1050" b="1" dirty="0"/>
              <a:t>Sound</a:t>
            </a:r>
            <a:r>
              <a:rPr lang="en-NZ" sz="1050" dirty="0"/>
              <a:t>: SFXs like</a:t>
            </a:r>
          </a:p>
          <a:p>
            <a:pPr marL="421481" lvl="1" indent="-228600">
              <a:buFont typeface="+mj-lt"/>
              <a:buAutoNum type="alphaLcPeriod"/>
            </a:pPr>
            <a:r>
              <a:rPr lang="en-NZ" sz="1050" dirty="0"/>
              <a:t>Thud of impact</a:t>
            </a:r>
          </a:p>
          <a:p>
            <a:pPr marL="421481" lvl="1" indent="-228600">
              <a:buFont typeface="+mj-lt"/>
              <a:buAutoNum type="alphaLcPeriod"/>
            </a:pPr>
            <a:endParaRPr lang="en-NZ" sz="1050" dirty="0"/>
          </a:p>
          <a:p>
            <a:pPr marL="421481" lvl="1" indent="-228600">
              <a:buFont typeface="+mj-lt"/>
              <a:buAutoNum type="alphaLcPeriod"/>
            </a:pPr>
            <a:r>
              <a:rPr lang="en-NZ" sz="1050" dirty="0"/>
              <a:t>Walking on grass</a:t>
            </a:r>
          </a:p>
          <a:p>
            <a:pPr marL="421481" lvl="1" indent="-228600">
              <a:buFont typeface="+mj-lt"/>
              <a:buAutoNum type="alphaLcPeriod"/>
            </a:pPr>
            <a:endParaRPr lang="en-NZ" sz="1050" dirty="0"/>
          </a:p>
          <a:p>
            <a:pPr marL="421481" lvl="1" indent="-228600">
              <a:buFont typeface="+mj-lt"/>
              <a:buAutoNum type="alphaLcPeriod"/>
            </a:pPr>
            <a:r>
              <a:rPr lang="en-NZ" sz="1050" dirty="0"/>
              <a:t>Object pick up sound</a:t>
            </a:r>
          </a:p>
          <a:p>
            <a:pPr marL="421481" lvl="1" indent="-228600">
              <a:buFont typeface="+mj-lt"/>
              <a:buAutoNum type="alphaLcPeriod"/>
            </a:pPr>
            <a:endParaRPr lang="en-NZ" sz="1050" dirty="0"/>
          </a:p>
          <a:p>
            <a:pPr marL="421481" lvl="1" indent="-228600">
              <a:buFont typeface="+mj-lt"/>
              <a:buAutoNum type="alphaLcPeriod"/>
            </a:pPr>
            <a:r>
              <a:rPr lang="en-NZ" sz="1050" dirty="0"/>
              <a:t>World completion sound</a:t>
            </a:r>
          </a:p>
          <a:p>
            <a:pPr marL="421481" lvl="1" indent="-228600">
              <a:buFont typeface="+mj-lt"/>
              <a:buAutoNum type="alphaLcPeriod"/>
            </a:pPr>
            <a:endParaRPr lang="en-NZ" sz="1050" dirty="0"/>
          </a:p>
          <a:p>
            <a:pPr marL="421481" lvl="1" indent="-228600">
              <a:buFont typeface="+mj-lt"/>
              <a:buAutoNum type="alphaLcPeriod"/>
            </a:pPr>
            <a:r>
              <a:rPr lang="en-NZ" sz="1050" dirty="0"/>
              <a:t>Death sound</a:t>
            </a:r>
          </a:p>
          <a:p>
            <a:pPr marL="421481" lvl="1" indent="-228600">
              <a:buFont typeface="+mj-lt"/>
              <a:buAutoNum type="alphaLcPeriod"/>
            </a:pPr>
            <a:endParaRPr lang="en-NZ" sz="1050" dirty="0"/>
          </a:p>
          <a:p>
            <a:pPr marL="228600" indent="-228600">
              <a:buFont typeface="+mj-lt"/>
              <a:buAutoNum type="arabicPeriod"/>
            </a:pPr>
            <a:r>
              <a:rPr lang="en-NZ" sz="1050" b="1" dirty="0"/>
              <a:t>Music</a:t>
            </a:r>
            <a:r>
              <a:rPr lang="en-NZ" sz="1050" dirty="0"/>
              <a:t>: Forest ambience music</a:t>
            </a:r>
          </a:p>
          <a:p>
            <a:pPr marL="228600" indent="-228600">
              <a:buFont typeface="+mj-lt"/>
              <a:buAutoNum type="arabicPeriod"/>
            </a:pPr>
            <a:endParaRPr lang="en-NZ" sz="1050" dirty="0"/>
          </a:p>
        </p:txBody>
      </p:sp>
      <p:pic>
        <p:nvPicPr>
          <p:cNvPr id="24" name="Picture 23">
            <a:extLst>
              <a:ext uri="{FF2B5EF4-FFF2-40B4-BE49-F238E27FC236}">
                <a16:creationId xmlns:a16="http://schemas.microsoft.com/office/drawing/2014/main" id="{4ABB1F60-BB81-42D7-A42F-AB69072577DB}"/>
              </a:ext>
            </a:extLst>
          </p:cNvPr>
          <p:cNvPicPr>
            <a:picLocks noChangeAspect="1"/>
          </p:cNvPicPr>
          <p:nvPr/>
        </p:nvPicPr>
        <p:blipFill rotWithShape="1">
          <a:blip r:embed="rId18"/>
          <a:srcRect l="23681" t="46102" r="66856" b="48290"/>
          <a:stretch/>
        </p:blipFill>
        <p:spPr>
          <a:xfrm>
            <a:off x="1169701" y="1811400"/>
            <a:ext cx="865296" cy="287233"/>
          </a:xfrm>
          <a:prstGeom prst="rect">
            <a:avLst/>
          </a:prstGeom>
        </p:spPr>
      </p:pic>
      <p:pic>
        <p:nvPicPr>
          <p:cNvPr id="25" name="Picture 24">
            <a:extLst>
              <a:ext uri="{FF2B5EF4-FFF2-40B4-BE49-F238E27FC236}">
                <a16:creationId xmlns:a16="http://schemas.microsoft.com/office/drawing/2014/main" id="{8A520FA1-E79C-4685-ABFE-85F5EF49D5E6}"/>
              </a:ext>
            </a:extLst>
          </p:cNvPr>
          <p:cNvPicPr>
            <a:picLocks noChangeAspect="1"/>
          </p:cNvPicPr>
          <p:nvPr/>
        </p:nvPicPr>
        <p:blipFill rotWithShape="1">
          <a:blip r:embed="rId18"/>
          <a:srcRect l="12658" t="50719" r="77879" b="43673"/>
          <a:stretch/>
        </p:blipFill>
        <p:spPr>
          <a:xfrm>
            <a:off x="2414765" y="1807545"/>
            <a:ext cx="865297" cy="287233"/>
          </a:xfrm>
          <a:prstGeom prst="rect">
            <a:avLst/>
          </a:prstGeom>
        </p:spPr>
      </p:pic>
      <p:pic>
        <p:nvPicPr>
          <p:cNvPr id="26" name="Picture 25">
            <a:extLst>
              <a:ext uri="{FF2B5EF4-FFF2-40B4-BE49-F238E27FC236}">
                <a16:creationId xmlns:a16="http://schemas.microsoft.com/office/drawing/2014/main" id="{248DA4A2-01A2-462A-A5B8-235B67A18C5B}"/>
              </a:ext>
            </a:extLst>
          </p:cNvPr>
          <p:cNvPicPr>
            <a:picLocks noChangeAspect="1"/>
          </p:cNvPicPr>
          <p:nvPr/>
        </p:nvPicPr>
        <p:blipFill rotWithShape="1">
          <a:blip r:embed="rId19"/>
          <a:srcRect l="52016" t="65786" r="45130" b="28968"/>
          <a:stretch/>
        </p:blipFill>
        <p:spPr>
          <a:xfrm>
            <a:off x="2174153" y="3929438"/>
            <a:ext cx="400063" cy="412185"/>
          </a:xfrm>
          <a:prstGeom prst="rect">
            <a:avLst/>
          </a:prstGeom>
        </p:spPr>
      </p:pic>
      <p:pic>
        <p:nvPicPr>
          <p:cNvPr id="27" name="Picture 26">
            <a:extLst>
              <a:ext uri="{FF2B5EF4-FFF2-40B4-BE49-F238E27FC236}">
                <a16:creationId xmlns:a16="http://schemas.microsoft.com/office/drawing/2014/main" id="{3D357AF6-9D3C-4D54-BA82-061D15974004}"/>
              </a:ext>
            </a:extLst>
          </p:cNvPr>
          <p:cNvPicPr>
            <a:picLocks noChangeAspect="1"/>
          </p:cNvPicPr>
          <p:nvPr/>
        </p:nvPicPr>
        <p:blipFill rotWithShape="1">
          <a:blip r:embed="rId19"/>
          <a:srcRect l="78487" t="65786" r="12168" b="28225"/>
          <a:stretch/>
        </p:blipFill>
        <p:spPr>
          <a:xfrm>
            <a:off x="3740820" y="4005206"/>
            <a:ext cx="795755" cy="285892"/>
          </a:xfrm>
          <a:prstGeom prst="rect">
            <a:avLst/>
          </a:prstGeom>
        </p:spPr>
      </p:pic>
      <p:pic>
        <p:nvPicPr>
          <p:cNvPr id="28" name="Picture 27">
            <a:extLst>
              <a:ext uri="{FF2B5EF4-FFF2-40B4-BE49-F238E27FC236}">
                <a16:creationId xmlns:a16="http://schemas.microsoft.com/office/drawing/2014/main" id="{160CB853-E3F0-43A2-85CB-B310409D70ED}"/>
              </a:ext>
            </a:extLst>
          </p:cNvPr>
          <p:cNvPicPr>
            <a:picLocks noChangeAspect="1"/>
          </p:cNvPicPr>
          <p:nvPr/>
        </p:nvPicPr>
        <p:blipFill rotWithShape="1">
          <a:blip r:embed="rId19"/>
          <a:srcRect l="3150" t="76238" r="90454" b="17582"/>
          <a:stretch/>
        </p:blipFill>
        <p:spPr>
          <a:xfrm>
            <a:off x="5552958" y="3956316"/>
            <a:ext cx="703921" cy="381299"/>
          </a:xfrm>
          <a:prstGeom prst="rect">
            <a:avLst/>
          </a:prstGeom>
        </p:spPr>
      </p:pic>
      <p:pic>
        <p:nvPicPr>
          <p:cNvPr id="29" name="Picture 28">
            <a:extLst>
              <a:ext uri="{FF2B5EF4-FFF2-40B4-BE49-F238E27FC236}">
                <a16:creationId xmlns:a16="http://schemas.microsoft.com/office/drawing/2014/main" id="{22963FC8-B02E-45E6-B6B8-76080E3A1A95}"/>
              </a:ext>
            </a:extLst>
          </p:cNvPr>
          <p:cNvPicPr>
            <a:picLocks noChangeAspect="1"/>
          </p:cNvPicPr>
          <p:nvPr/>
        </p:nvPicPr>
        <p:blipFill rotWithShape="1">
          <a:blip r:embed="rId19"/>
          <a:srcRect l="25253" t="21120" r="70015" b="71718"/>
          <a:stretch/>
        </p:blipFill>
        <p:spPr>
          <a:xfrm>
            <a:off x="3583418" y="1780207"/>
            <a:ext cx="402970" cy="341908"/>
          </a:xfrm>
          <a:prstGeom prst="rect">
            <a:avLst/>
          </a:prstGeom>
        </p:spPr>
      </p:pic>
      <p:pic>
        <p:nvPicPr>
          <p:cNvPr id="30" name="Picture 29">
            <a:extLst>
              <a:ext uri="{FF2B5EF4-FFF2-40B4-BE49-F238E27FC236}">
                <a16:creationId xmlns:a16="http://schemas.microsoft.com/office/drawing/2014/main" id="{26460670-D6F8-4CC9-8BE9-CAD8160DB98F}"/>
              </a:ext>
            </a:extLst>
          </p:cNvPr>
          <p:cNvPicPr>
            <a:picLocks noChangeAspect="1"/>
          </p:cNvPicPr>
          <p:nvPr/>
        </p:nvPicPr>
        <p:blipFill rotWithShape="1">
          <a:blip r:embed="rId18"/>
          <a:srcRect l="11076" t="62024" r="80190" b="27572"/>
          <a:stretch/>
        </p:blipFill>
        <p:spPr>
          <a:xfrm>
            <a:off x="4400719" y="1778855"/>
            <a:ext cx="798653" cy="532905"/>
          </a:xfrm>
          <a:prstGeom prst="rect">
            <a:avLst/>
          </a:prstGeom>
        </p:spPr>
      </p:pic>
      <p:pic>
        <p:nvPicPr>
          <p:cNvPr id="31" name="Picture 30">
            <a:extLst>
              <a:ext uri="{FF2B5EF4-FFF2-40B4-BE49-F238E27FC236}">
                <a16:creationId xmlns:a16="http://schemas.microsoft.com/office/drawing/2014/main" id="{A231CA46-C18B-4305-AD71-CB741EDBEBF7}"/>
              </a:ext>
            </a:extLst>
          </p:cNvPr>
          <p:cNvPicPr>
            <a:picLocks noChangeAspect="1"/>
          </p:cNvPicPr>
          <p:nvPr/>
        </p:nvPicPr>
        <p:blipFill rotWithShape="1">
          <a:blip r:embed="rId18"/>
          <a:srcRect l="70014" t="85797" r="21076"/>
          <a:stretch/>
        </p:blipFill>
        <p:spPr>
          <a:xfrm>
            <a:off x="5681875" y="1721017"/>
            <a:ext cx="814765" cy="727482"/>
          </a:xfrm>
          <a:prstGeom prst="rect">
            <a:avLst/>
          </a:prstGeom>
        </p:spPr>
      </p:pic>
      <p:pic>
        <p:nvPicPr>
          <p:cNvPr id="40" name="Picture 39">
            <a:extLst>
              <a:ext uri="{FF2B5EF4-FFF2-40B4-BE49-F238E27FC236}">
                <a16:creationId xmlns:a16="http://schemas.microsoft.com/office/drawing/2014/main" id="{8E9E8330-6EEA-43D6-961F-AB35F4970197}"/>
              </a:ext>
            </a:extLst>
          </p:cNvPr>
          <p:cNvPicPr>
            <a:picLocks noChangeAspect="1"/>
          </p:cNvPicPr>
          <p:nvPr/>
        </p:nvPicPr>
        <p:blipFill>
          <a:blip r:embed="rId14"/>
          <a:stretch>
            <a:fillRect/>
          </a:stretch>
        </p:blipFill>
        <p:spPr>
          <a:xfrm>
            <a:off x="2008416" y="2779783"/>
            <a:ext cx="812698" cy="406349"/>
          </a:xfrm>
          <a:prstGeom prst="rect">
            <a:avLst/>
          </a:prstGeom>
        </p:spPr>
      </p:pic>
      <p:pic>
        <p:nvPicPr>
          <p:cNvPr id="41" name="Picture 40">
            <a:extLst>
              <a:ext uri="{FF2B5EF4-FFF2-40B4-BE49-F238E27FC236}">
                <a16:creationId xmlns:a16="http://schemas.microsoft.com/office/drawing/2014/main" id="{67F67567-B872-4626-BEBE-305A3240DC96}"/>
              </a:ext>
            </a:extLst>
          </p:cNvPr>
          <p:cNvPicPr>
            <a:picLocks noChangeAspect="1"/>
          </p:cNvPicPr>
          <p:nvPr/>
        </p:nvPicPr>
        <p:blipFill>
          <a:blip r:embed="rId20"/>
          <a:stretch>
            <a:fillRect/>
          </a:stretch>
        </p:blipFill>
        <p:spPr>
          <a:xfrm>
            <a:off x="3753155" y="2767653"/>
            <a:ext cx="812698" cy="406349"/>
          </a:xfrm>
          <a:prstGeom prst="rect">
            <a:avLst/>
          </a:prstGeom>
        </p:spPr>
      </p:pic>
      <p:pic>
        <p:nvPicPr>
          <p:cNvPr id="42" name="Picture 41">
            <a:extLst>
              <a:ext uri="{FF2B5EF4-FFF2-40B4-BE49-F238E27FC236}">
                <a16:creationId xmlns:a16="http://schemas.microsoft.com/office/drawing/2014/main" id="{BDBAD883-AF80-41DA-A585-943E0F0995FB}"/>
              </a:ext>
            </a:extLst>
          </p:cNvPr>
          <p:cNvPicPr>
            <a:picLocks noChangeAspect="1"/>
          </p:cNvPicPr>
          <p:nvPr/>
        </p:nvPicPr>
        <p:blipFill>
          <a:blip r:embed="rId21"/>
          <a:stretch>
            <a:fillRect/>
          </a:stretch>
        </p:blipFill>
        <p:spPr>
          <a:xfrm>
            <a:off x="5552958" y="2734391"/>
            <a:ext cx="812698" cy="406349"/>
          </a:xfrm>
          <a:prstGeom prst="rect">
            <a:avLst/>
          </a:prstGeom>
        </p:spPr>
      </p:pic>
      <p:pic>
        <p:nvPicPr>
          <p:cNvPr id="43" name="object">
            <a:hlinkClick r:id="" action="ppaction://media"/>
            <a:extLst>
              <a:ext uri="{FF2B5EF4-FFF2-40B4-BE49-F238E27FC236}">
                <a16:creationId xmlns:a16="http://schemas.microsoft.com/office/drawing/2014/main" id="{7679E5BD-A457-41D4-8AF5-D100E1483D19}"/>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2374184" y="5144366"/>
            <a:ext cx="274575" cy="274575"/>
          </a:xfrm>
          <a:prstGeom prst="rect">
            <a:avLst/>
          </a:prstGeom>
        </p:spPr>
      </p:pic>
      <p:pic>
        <p:nvPicPr>
          <p:cNvPr id="46" name="footstep_grass_001">
            <a:hlinkClick r:id="" action="ppaction://media"/>
            <a:extLst>
              <a:ext uri="{FF2B5EF4-FFF2-40B4-BE49-F238E27FC236}">
                <a16:creationId xmlns:a16="http://schemas.microsoft.com/office/drawing/2014/main" id="{B2F85CDB-5E5C-4B0A-9295-55D9650BF95E}"/>
              </a:ext>
            </a:extLst>
          </p:cNvPr>
          <p:cNvPicPr>
            <a:picLocks noChangeAspect="1"/>
          </p:cNvPicPr>
          <p:nvPr>
            <a:audioFile r:link="rId4"/>
            <p:extLst>
              <p:ext uri="{DAA4B4D4-6D71-4841-9C94-3DE7FCFB9230}">
                <p14:media xmlns:p14="http://schemas.microsoft.com/office/powerpoint/2010/main" r:embed="rId3"/>
              </p:ext>
            </p:extLst>
          </p:nvPr>
        </p:nvPicPr>
        <p:blipFill>
          <a:blip r:embed="rId22"/>
          <a:stretch>
            <a:fillRect/>
          </a:stretch>
        </p:blipFill>
        <p:spPr>
          <a:xfrm>
            <a:off x="2374184" y="4816599"/>
            <a:ext cx="274576" cy="274576"/>
          </a:xfrm>
          <a:prstGeom prst="rect">
            <a:avLst/>
          </a:prstGeom>
        </p:spPr>
      </p:pic>
      <p:pic>
        <p:nvPicPr>
          <p:cNvPr id="47" name="impactWood_medium_001">
            <a:hlinkClick r:id="" action="ppaction://media"/>
            <a:extLst>
              <a:ext uri="{FF2B5EF4-FFF2-40B4-BE49-F238E27FC236}">
                <a16:creationId xmlns:a16="http://schemas.microsoft.com/office/drawing/2014/main" id="{F9F1E6B9-D188-430A-9ADE-DED645295589}"/>
              </a:ext>
            </a:extLst>
          </p:cNvPr>
          <p:cNvPicPr>
            <a:picLocks noChangeAspect="1"/>
          </p:cNvPicPr>
          <p:nvPr>
            <a:audioFile r:link="rId6"/>
            <p:extLst>
              <p:ext uri="{DAA4B4D4-6D71-4841-9C94-3DE7FCFB9230}">
                <p14:media xmlns:p14="http://schemas.microsoft.com/office/powerpoint/2010/main" r:embed="rId5"/>
              </p:ext>
            </p:extLst>
          </p:nvPr>
        </p:nvPicPr>
        <p:blipFill>
          <a:blip r:embed="rId22"/>
          <a:stretch>
            <a:fillRect/>
          </a:stretch>
        </p:blipFill>
        <p:spPr>
          <a:xfrm>
            <a:off x="2374184" y="4469317"/>
            <a:ext cx="274575" cy="274575"/>
          </a:xfrm>
          <a:prstGeom prst="rect">
            <a:avLst/>
          </a:prstGeom>
        </p:spPr>
      </p:pic>
      <p:pic>
        <p:nvPicPr>
          <p:cNvPr id="48" name="level_up">
            <a:hlinkClick r:id="" action="ppaction://media"/>
            <a:extLst>
              <a:ext uri="{FF2B5EF4-FFF2-40B4-BE49-F238E27FC236}">
                <a16:creationId xmlns:a16="http://schemas.microsoft.com/office/drawing/2014/main" id="{BF19E32E-CF46-4AE3-87D3-9C6E97E812EF}"/>
              </a:ext>
            </a:extLst>
          </p:cNvPr>
          <p:cNvPicPr>
            <a:picLocks noChangeAspect="1"/>
          </p:cNvPicPr>
          <p:nvPr>
            <a:audioFile r:link="rId8"/>
            <p:extLst>
              <p:ext uri="{DAA4B4D4-6D71-4841-9C94-3DE7FCFB9230}">
                <p14:media xmlns:p14="http://schemas.microsoft.com/office/powerpoint/2010/main" r:embed="rId7"/>
              </p:ext>
            </p:extLst>
          </p:nvPr>
        </p:nvPicPr>
        <p:blipFill>
          <a:blip r:embed="rId22"/>
          <a:stretch>
            <a:fillRect/>
          </a:stretch>
        </p:blipFill>
        <p:spPr>
          <a:xfrm>
            <a:off x="2368163" y="5479006"/>
            <a:ext cx="274575" cy="274575"/>
          </a:xfrm>
          <a:prstGeom prst="rect">
            <a:avLst/>
          </a:prstGeom>
        </p:spPr>
      </p:pic>
      <p:pic>
        <p:nvPicPr>
          <p:cNvPr id="49" name="death">
            <a:hlinkClick r:id="" action="ppaction://media"/>
            <a:extLst>
              <a:ext uri="{FF2B5EF4-FFF2-40B4-BE49-F238E27FC236}">
                <a16:creationId xmlns:a16="http://schemas.microsoft.com/office/drawing/2014/main" id="{BC0A9E83-0AFD-438D-8697-2F35B1EBB58C}"/>
              </a:ext>
            </a:extLst>
          </p:cNvPr>
          <p:cNvPicPr>
            <a:picLocks noChangeAspect="1"/>
          </p:cNvPicPr>
          <p:nvPr>
            <a:audioFile r:link="rId10"/>
            <p:extLst>
              <p:ext uri="{DAA4B4D4-6D71-4841-9C94-3DE7FCFB9230}">
                <p14:media xmlns:p14="http://schemas.microsoft.com/office/powerpoint/2010/main" r:embed="rId9"/>
              </p:ext>
            </p:extLst>
          </p:nvPr>
        </p:nvPicPr>
        <p:blipFill>
          <a:blip r:embed="rId22"/>
          <a:stretch>
            <a:fillRect/>
          </a:stretch>
        </p:blipFill>
        <p:spPr>
          <a:xfrm>
            <a:off x="2362144" y="5812341"/>
            <a:ext cx="286615" cy="286615"/>
          </a:xfrm>
          <a:prstGeom prst="rect">
            <a:avLst/>
          </a:prstGeom>
        </p:spPr>
      </p:pic>
      <p:pic>
        <p:nvPicPr>
          <p:cNvPr id="50" name="Forest-ambience">
            <a:hlinkClick r:id="" action="ppaction://media"/>
            <a:extLst>
              <a:ext uri="{FF2B5EF4-FFF2-40B4-BE49-F238E27FC236}">
                <a16:creationId xmlns:a16="http://schemas.microsoft.com/office/drawing/2014/main" id="{421AB1D1-31A4-4D0A-BBA5-C4057C3DF3F7}"/>
              </a:ext>
            </a:extLst>
          </p:cNvPr>
          <p:cNvPicPr>
            <a:picLocks noChangeAspect="1"/>
          </p:cNvPicPr>
          <p:nvPr>
            <a:audioFile r:link="rId11"/>
            <p:extLst>
              <p:ext uri="{DAA4B4D4-6D71-4841-9C94-3DE7FCFB9230}">
                <p14:media xmlns:p14="http://schemas.microsoft.com/office/powerpoint/2010/main" r:embed="rId12">
                  <p14:trim st="62785" end="80500.5"/>
                </p14:media>
              </p:ext>
            </p:extLst>
          </p:nvPr>
        </p:nvPicPr>
        <p:blipFill>
          <a:blip r:embed="rId22"/>
          <a:stretch>
            <a:fillRect/>
          </a:stretch>
        </p:blipFill>
        <p:spPr>
          <a:xfrm>
            <a:off x="2362144" y="6200010"/>
            <a:ext cx="286615" cy="286615"/>
          </a:xfrm>
          <a:prstGeom prst="rect">
            <a:avLst/>
          </a:prstGeom>
        </p:spPr>
      </p:pic>
    </p:spTree>
    <p:extLst>
      <p:ext uri="{BB962C8B-B14F-4D97-AF65-F5344CB8AC3E}">
        <p14:creationId xmlns:p14="http://schemas.microsoft.com/office/powerpoint/2010/main" val="15027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3">
                                            <p:bg/>
                                          </p:spTgt>
                                        </p:tgtEl>
                                        <p:attrNameLst>
                                          <p:attrName>style.visibility</p:attrName>
                                        </p:attrNameLst>
                                      </p:cBhvr>
                                      <p:to>
                                        <p:strVal val="visible"/>
                                      </p:to>
                                    </p:set>
                                    <p:animEffect transition="in" filter="fade">
                                      <p:cBhvr>
                                        <p:cTn id="13" dur="500"/>
                                        <p:tgtEl>
                                          <p:spTgt spid="2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xEl>
                                              <p:pRg st="0" end="0"/>
                                            </p:txEl>
                                          </p:spTgt>
                                        </p:tgtEl>
                                        <p:attrNameLst>
                                          <p:attrName>style.visibility</p:attrName>
                                        </p:attrNameLst>
                                      </p:cBhvr>
                                      <p:to>
                                        <p:strVal val="visible"/>
                                      </p:to>
                                    </p:set>
                                    <p:animEffect transition="in" filter="fade">
                                      <p:cBhvr>
                                        <p:cTn id="18" dur="500"/>
                                        <p:tgtEl>
                                          <p:spTgt spid="2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xEl>
                                              <p:pRg st="1" end="1"/>
                                            </p:txEl>
                                          </p:spTgt>
                                        </p:tgtEl>
                                        <p:attrNameLst>
                                          <p:attrName>style.visibility</p:attrName>
                                        </p:attrNameLst>
                                      </p:cBhvr>
                                      <p:to>
                                        <p:strVal val="visible"/>
                                      </p:to>
                                    </p:set>
                                    <p:animEffect transition="in" filter="fade">
                                      <p:cBhvr>
                                        <p:cTn id="23" dur="500"/>
                                        <p:tgtEl>
                                          <p:spTgt spid="2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xEl>
                                              <p:pRg st="2" end="2"/>
                                            </p:txEl>
                                          </p:spTgt>
                                        </p:tgtEl>
                                        <p:attrNameLst>
                                          <p:attrName>style.visibility</p:attrName>
                                        </p:attrNameLst>
                                      </p:cBhvr>
                                      <p:to>
                                        <p:strVal val="visible"/>
                                      </p:to>
                                    </p:set>
                                    <p:animEffect transition="in" filter="fade">
                                      <p:cBhvr>
                                        <p:cTn id="28" dur="500"/>
                                        <p:tgtEl>
                                          <p:spTgt spid="23">
                                            <p:txEl>
                                              <p:pRg st="2" end="2"/>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3">
                                            <p:txEl>
                                              <p:pRg st="8" end="8"/>
                                            </p:txEl>
                                          </p:spTgt>
                                        </p:tgtEl>
                                        <p:attrNameLst>
                                          <p:attrName>style.visibility</p:attrName>
                                        </p:attrNameLst>
                                      </p:cBhvr>
                                      <p:to>
                                        <p:strVal val="visible"/>
                                      </p:to>
                                    </p:set>
                                    <p:animEffect transition="in" filter="fade">
                                      <p:cBhvr>
                                        <p:cTn id="53" dur="500"/>
                                        <p:tgtEl>
                                          <p:spTgt spid="23">
                                            <p:txEl>
                                              <p:pRg st="8" end="8"/>
                                            </p:txEl>
                                          </p:spTgt>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3">
                                            <p:txEl>
                                              <p:pRg st="13" end="13"/>
                                            </p:txEl>
                                          </p:spTgt>
                                        </p:tgtEl>
                                        <p:attrNameLst>
                                          <p:attrName>style.visibility</p:attrName>
                                        </p:attrNameLst>
                                      </p:cBhvr>
                                      <p:to>
                                        <p:strVal val="visible"/>
                                      </p:to>
                                    </p:set>
                                    <p:animEffect transition="in" filter="fade">
                                      <p:cBhvr>
                                        <p:cTn id="70" dur="500"/>
                                        <p:tgtEl>
                                          <p:spTgt spid="23">
                                            <p:txEl>
                                              <p:pRg st="13" end="1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3">
                                            <p:txEl>
                                              <p:pRg st="14" end="14"/>
                                            </p:txEl>
                                          </p:spTgt>
                                        </p:tgtEl>
                                        <p:attrNameLst>
                                          <p:attrName>style.visibility</p:attrName>
                                        </p:attrNameLst>
                                      </p:cBhvr>
                                      <p:to>
                                        <p:strVal val="visible"/>
                                      </p:to>
                                    </p:set>
                                    <p:animEffect transition="in" filter="fade">
                                      <p:cBhvr>
                                        <p:cTn id="75" dur="500"/>
                                        <p:tgtEl>
                                          <p:spTgt spid="23">
                                            <p:txEl>
                                              <p:pRg st="14" end="1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xEl>
                                              <p:pRg st="15" end="15"/>
                                            </p:txEl>
                                          </p:spTgt>
                                        </p:tgtEl>
                                        <p:attrNameLst>
                                          <p:attrName>style.visibility</p:attrName>
                                        </p:attrNameLst>
                                      </p:cBhvr>
                                      <p:to>
                                        <p:strVal val="visible"/>
                                      </p:to>
                                    </p:set>
                                    <p:animEffect transition="in" filter="fade">
                                      <p:cBhvr>
                                        <p:cTn id="80" dur="500"/>
                                        <p:tgtEl>
                                          <p:spTgt spid="23">
                                            <p:txEl>
                                              <p:pRg st="15" end="15"/>
                                            </p:txEl>
                                          </p:spTgt>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par>
                          <p:cTn id="85" fill="hold">
                            <p:stCondLst>
                              <p:cond delay="1000"/>
                            </p:stCondLst>
                            <p:childTnLst>
                              <p:par>
                                <p:cTn id="86" presetID="10" presetClass="entr" presetSubtype="0" fill="hold" nodeType="after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1500"/>
                            </p:stCondLst>
                            <p:childTnLst>
                              <p:par>
                                <p:cTn id="90" presetID="10" presetClass="entr" presetSubtype="0" fill="hold" nodeType="after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3">
                                            <p:txEl>
                                              <p:pRg st="19" end="19"/>
                                            </p:txEl>
                                          </p:spTgt>
                                        </p:tgtEl>
                                        <p:attrNameLst>
                                          <p:attrName>style.visibility</p:attrName>
                                        </p:attrNameLst>
                                      </p:cBhvr>
                                      <p:to>
                                        <p:strVal val="visible"/>
                                      </p:to>
                                    </p:set>
                                    <p:animEffect transition="in" filter="fade">
                                      <p:cBhvr>
                                        <p:cTn id="97" dur="500"/>
                                        <p:tgtEl>
                                          <p:spTgt spid="23">
                                            <p:txEl>
                                              <p:pRg st="19" end="19"/>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xEl>
                                              <p:pRg st="20" end="20"/>
                                            </p:txEl>
                                          </p:spTgt>
                                        </p:tgtEl>
                                        <p:attrNameLst>
                                          <p:attrName>style.visibility</p:attrName>
                                        </p:attrNameLst>
                                      </p:cBhvr>
                                      <p:to>
                                        <p:strVal val="visible"/>
                                      </p:to>
                                    </p:set>
                                    <p:animEffect transition="in" filter="fade">
                                      <p:cBhvr>
                                        <p:cTn id="102" dur="500"/>
                                        <p:tgtEl>
                                          <p:spTgt spid="23">
                                            <p:txEl>
                                              <p:pRg st="20" end="20"/>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3">
                                            <p:txEl>
                                              <p:pRg st="22" end="22"/>
                                            </p:txEl>
                                          </p:spTgt>
                                        </p:tgtEl>
                                        <p:attrNameLst>
                                          <p:attrName>style.visibility</p:attrName>
                                        </p:attrNameLst>
                                      </p:cBhvr>
                                      <p:to>
                                        <p:strVal val="visible"/>
                                      </p:to>
                                    </p:set>
                                    <p:animEffect transition="in" filter="fade">
                                      <p:cBhvr>
                                        <p:cTn id="110" dur="500"/>
                                        <p:tgtEl>
                                          <p:spTgt spid="23">
                                            <p:txEl>
                                              <p:pRg st="22" end="22"/>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fade">
                                      <p:cBhvr>
                                        <p:cTn id="113" dur="500"/>
                                        <p:tgtEl>
                                          <p:spTgt spid="4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3">
                                            <p:txEl>
                                              <p:pRg st="24" end="24"/>
                                            </p:txEl>
                                          </p:spTgt>
                                        </p:tgtEl>
                                        <p:attrNameLst>
                                          <p:attrName>style.visibility</p:attrName>
                                        </p:attrNameLst>
                                      </p:cBhvr>
                                      <p:to>
                                        <p:strVal val="visible"/>
                                      </p:to>
                                    </p:set>
                                    <p:animEffect transition="in" filter="fade">
                                      <p:cBhvr>
                                        <p:cTn id="118" dur="500"/>
                                        <p:tgtEl>
                                          <p:spTgt spid="23">
                                            <p:txEl>
                                              <p:pRg st="24" end="24"/>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fade">
                                      <p:cBhvr>
                                        <p:cTn id="121" dur="500"/>
                                        <p:tgtEl>
                                          <p:spTgt spid="43"/>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23">
                                            <p:txEl>
                                              <p:pRg st="26" end="26"/>
                                            </p:txEl>
                                          </p:spTgt>
                                        </p:tgtEl>
                                        <p:attrNameLst>
                                          <p:attrName>style.visibility</p:attrName>
                                        </p:attrNameLst>
                                      </p:cBhvr>
                                      <p:to>
                                        <p:strVal val="visible"/>
                                      </p:to>
                                    </p:set>
                                    <p:animEffect transition="in" filter="fade">
                                      <p:cBhvr>
                                        <p:cTn id="126" dur="500"/>
                                        <p:tgtEl>
                                          <p:spTgt spid="23">
                                            <p:txEl>
                                              <p:pRg st="26" end="26"/>
                                            </p:txEl>
                                          </p:spTgt>
                                        </p:tgtEl>
                                      </p:cBhvr>
                                    </p:animEffect>
                                  </p:childTnLst>
                                </p:cTn>
                              </p:par>
                              <p:par>
                                <p:cTn id="127" presetID="10" presetClass="entr" presetSubtype="0"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500"/>
                                        <p:tgtEl>
                                          <p:spTgt spid="4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3">
                                            <p:txEl>
                                              <p:pRg st="28" end="28"/>
                                            </p:txEl>
                                          </p:spTgt>
                                        </p:tgtEl>
                                        <p:attrNameLst>
                                          <p:attrName>style.visibility</p:attrName>
                                        </p:attrNameLst>
                                      </p:cBhvr>
                                      <p:to>
                                        <p:strVal val="visible"/>
                                      </p:to>
                                    </p:set>
                                    <p:animEffect transition="in" filter="fade">
                                      <p:cBhvr>
                                        <p:cTn id="134" dur="500"/>
                                        <p:tgtEl>
                                          <p:spTgt spid="23">
                                            <p:txEl>
                                              <p:pRg st="28" end="28"/>
                                            </p:txEl>
                                          </p:spTgt>
                                        </p:tgtEl>
                                      </p:cBhvr>
                                    </p:animEffect>
                                  </p:childTnLst>
                                </p:cTn>
                              </p:par>
                              <p:par>
                                <p:cTn id="135" presetID="10" presetClass="entr" presetSubtype="0" fill="hold"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3">
                                            <p:txEl>
                                              <p:pRg st="30" end="30"/>
                                            </p:txEl>
                                          </p:spTgt>
                                        </p:tgtEl>
                                        <p:attrNameLst>
                                          <p:attrName>style.visibility</p:attrName>
                                        </p:attrNameLst>
                                      </p:cBhvr>
                                      <p:to>
                                        <p:strVal val="visible"/>
                                      </p:to>
                                    </p:set>
                                    <p:animEffect transition="in" filter="fade">
                                      <p:cBhvr>
                                        <p:cTn id="142" dur="500"/>
                                        <p:tgtEl>
                                          <p:spTgt spid="23">
                                            <p:txEl>
                                              <p:pRg st="30" end="3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fade">
                                      <p:cBhvr>
                                        <p:cTn id="14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6" restart="whenNotActive" fill="hold" evtFilter="cancelBubble" nodeType="interactiveSeq">
                <p:stCondLst>
                  <p:cond evt="onClick" delay="0">
                    <p:tgtEl>
                      <p:spTgt spid="46"/>
                    </p:tgtEl>
                  </p:cond>
                </p:stCondLst>
                <p:endSync evt="end" delay="0">
                  <p:rtn val="all"/>
                </p:endSync>
                <p:childTnLst>
                  <p:par>
                    <p:cTn id="147" fill="hold">
                      <p:stCondLst>
                        <p:cond delay="0"/>
                      </p:stCondLst>
                      <p:childTnLst>
                        <p:par>
                          <p:cTn id="148" fill="hold">
                            <p:stCondLst>
                              <p:cond delay="0"/>
                            </p:stCondLst>
                            <p:childTnLst>
                              <p:par>
                                <p:cTn id="149" presetID="1" presetClass="mediacall" presetSubtype="0" fill="hold" nodeType="clickEffect">
                                  <p:stCondLst>
                                    <p:cond delay="0"/>
                                  </p:stCondLst>
                                  <p:childTnLst>
                                    <p:cmd type="call" cmd="playFrom(0.0)">
                                      <p:cBhvr>
                                        <p:cTn id="150" dur="686" fill="hold"/>
                                        <p:tgtEl>
                                          <p:spTgt spid="46"/>
                                        </p:tgtEl>
                                      </p:cBhvr>
                                    </p:cmd>
                                  </p:childTnLst>
                                </p:cTn>
                              </p:par>
                            </p:childTnLst>
                          </p:cTn>
                        </p:par>
                      </p:childTnLst>
                    </p:cTn>
                  </p:par>
                </p:childTnLst>
              </p:cTn>
              <p:nextCondLst>
                <p:cond evt="onClick" delay="0">
                  <p:tgtEl>
                    <p:spTgt spid="46"/>
                  </p:tgtEl>
                </p:cond>
              </p:nextCondLst>
            </p:seq>
            <p:audio>
              <p:cMediaNode vol="80000">
                <p:cTn id="151" repeatCount="indefinite" fill="hold" display="0">
                  <p:stCondLst>
                    <p:cond delay="indefinite"/>
                  </p:stCondLst>
                  <p:endCondLst>
                    <p:cond evt="onStopAudio" delay="0">
                      <p:tgtEl>
                        <p:sldTgt/>
                      </p:tgtEl>
                    </p:cond>
                  </p:endCondLst>
                </p:cTn>
                <p:tgtEl>
                  <p:spTgt spid="46"/>
                </p:tgtEl>
              </p:cMediaNode>
            </p:audio>
            <p:seq concurrent="1" nextAc="seek">
              <p:cTn id="152" restart="whenNotActive" fill="hold" evtFilter="cancelBubble" nodeType="interactiveSeq">
                <p:stCondLst>
                  <p:cond evt="onClick" delay="0">
                    <p:tgtEl>
                      <p:spTgt spid="43"/>
                    </p:tgtEl>
                  </p:cond>
                </p:stCondLst>
                <p:endSync evt="end" delay="0">
                  <p:rtn val="all"/>
                </p:endSync>
                <p:childTnLst>
                  <p:par>
                    <p:cTn id="153" fill="hold">
                      <p:stCondLst>
                        <p:cond delay="0"/>
                      </p:stCondLst>
                      <p:childTnLst>
                        <p:par>
                          <p:cTn id="154" fill="hold">
                            <p:stCondLst>
                              <p:cond delay="0"/>
                            </p:stCondLst>
                            <p:childTnLst>
                              <p:par>
                                <p:cTn id="155" presetID="1" presetClass="mediacall" presetSubtype="0" fill="hold" nodeType="clickEffect">
                                  <p:stCondLst>
                                    <p:cond delay="0"/>
                                  </p:stCondLst>
                                  <p:childTnLst>
                                    <p:cmd type="call" cmd="playFrom(0.0)">
                                      <p:cBhvr>
                                        <p:cTn id="156" dur="334" fill="hold"/>
                                        <p:tgtEl>
                                          <p:spTgt spid="43"/>
                                        </p:tgtEl>
                                      </p:cBhvr>
                                    </p:cmd>
                                  </p:childTnLst>
                                </p:cTn>
                              </p:par>
                              <p:par>
                                <p:cTn id="157" presetID="3" presetClass="mediacall" presetSubtype="0" fill="hold" nodeType="withEffect">
                                  <p:stCondLst>
                                    <p:cond delay="0"/>
                                  </p:stCondLst>
                                  <p:childTnLst>
                                    <p:cmd type="call" cmd="stop">
                                      <p:cBhvr>
                                        <p:cTn id="158" dur="1" fill="hold"/>
                                        <p:tgtEl>
                                          <p:spTgt spid="46"/>
                                        </p:tgtEl>
                                      </p:cBhvr>
                                    </p:cmd>
                                  </p:childTnLst>
                                </p:cTn>
                              </p:par>
                            </p:childTnLst>
                          </p:cTn>
                        </p:par>
                      </p:childTnLst>
                    </p:cTn>
                  </p:par>
                </p:childTnLst>
              </p:cTn>
              <p:nextCondLst>
                <p:cond evt="onClick" delay="0">
                  <p:tgtEl>
                    <p:spTgt spid="43"/>
                  </p:tgtEl>
                </p:cond>
              </p:nextCondLst>
            </p:seq>
            <p:audio>
              <p:cMediaNode vol="80000">
                <p:cTn id="159" fill="hold" display="0">
                  <p:stCondLst>
                    <p:cond delay="indefinite"/>
                  </p:stCondLst>
                  <p:endCondLst>
                    <p:cond evt="onStopAudio" delay="0">
                      <p:tgtEl>
                        <p:sldTgt/>
                      </p:tgtEl>
                    </p:cond>
                  </p:endCondLst>
                </p:cTn>
                <p:tgtEl>
                  <p:spTgt spid="43"/>
                </p:tgtEl>
              </p:cMediaNode>
            </p:audio>
            <p:seq concurrent="1" nextAc="seek">
              <p:cTn id="160" restart="whenNotActive" fill="hold" evtFilter="cancelBubble" nodeType="interactiveSeq">
                <p:stCondLst>
                  <p:cond evt="onClick" delay="0">
                    <p:tgtEl>
                      <p:spTgt spid="47"/>
                    </p:tgtEl>
                  </p:cond>
                </p:stCondLst>
                <p:endSync evt="end" delay="0">
                  <p:rtn val="all"/>
                </p:endSync>
                <p:childTnLst>
                  <p:par>
                    <p:cTn id="161" fill="hold">
                      <p:stCondLst>
                        <p:cond delay="0"/>
                      </p:stCondLst>
                      <p:childTnLst>
                        <p:par>
                          <p:cTn id="162" fill="hold">
                            <p:stCondLst>
                              <p:cond delay="0"/>
                            </p:stCondLst>
                            <p:childTnLst>
                              <p:par>
                                <p:cTn id="163" presetID="1" presetClass="mediacall" presetSubtype="0" fill="hold" nodeType="clickEffect">
                                  <p:stCondLst>
                                    <p:cond delay="0"/>
                                  </p:stCondLst>
                                  <p:childTnLst>
                                    <p:cmd type="call" cmd="playFrom(0.0)">
                                      <p:cBhvr>
                                        <p:cTn id="164" dur="341" fill="hold"/>
                                        <p:tgtEl>
                                          <p:spTgt spid="47"/>
                                        </p:tgtEl>
                                      </p:cBhvr>
                                    </p:cmd>
                                  </p:childTnLst>
                                </p:cTn>
                              </p:par>
                            </p:childTnLst>
                          </p:cTn>
                        </p:par>
                      </p:childTnLst>
                    </p:cTn>
                  </p:par>
                </p:childTnLst>
              </p:cTn>
              <p:nextCondLst>
                <p:cond evt="onClick" delay="0">
                  <p:tgtEl>
                    <p:spTgt spid="47"/>
                  </p:tgtEl>
                </p:cond>
              </p:nextCondLst>
            </p:seq>
            <p:audio>
              <p:cMediaNode vol="80000">
                <p:cTn id="165" fill="hold" display="0">
                  <p:stCondLst>
                    <p:cond delay="indefinite"/>
                  </p:stCondLst>
                  <p:endCondLst>
                    <p:cond evt="onStopAudio" delay="0">
                      <p:tgtEl>
                        <p:sldTgt/>
                      </p:tgtEl>
                    </p:cond>
                  </p:endCondLst>
                </p:cTn>
                <p:tgtEl>
                  <p:spTgt spid="47"/>
                </p:tgtEl>
              </p:cMediaNode>
            </p:audio>
            <p:seq concurrent="1" nextAc="seek">
              <p:cTn id="166" restart="whenNotActive" fill="hold" evtFilter="cancelBubble" nodeType="interactiveSeq">
                <p:stCondLst>
                  <p:cond evt="onClick" delay="0">
                    <p:tgtEl>
                      <p:spTgt spid="48"/>
                    </p:tgtEl>
                  </p:cond>
                </p:stCondLst>
                <p:endSync evt="end" delay="0">
                  <p:rtn val="all"/>
                </p:endSync>
                <p:childTnLst>
                  <p:par>
                    <p:cTn id="167" fill="hold">
                      <p:stCondLst>
                        <p:cond delay="0"/>
                      </p:stCondLst>
                      <p:childTnLst>
                        <p:par>
                          <p:cTn id="168" fill="hold">
                            <p:stCondLst>
                              <p:cond delay="0"/>
                            </p:stCondLst>
                            <p:childTnLst>
                              <p:par>
                                <p:cTn id="169" presetID="1" presetClass="mediacall" presetSubtype="0" fill="hold" nodeType="clickEffect">
                                  <p:stCondLst>
                                    <p:cond delay="0"/>
                                  </p:stCondLst>
                                  <p:childTnLst>
                                    <p:cmd type="call" cmd="playFrom(0.0)">
                                      <p:cBhvr>
                                        <p:cTn id="170" dur="459" fill="hold"/>
                                        <p:tgtEl>
                                          <p:spTgt spid="48"/>
                                        </p:tgtEl>
                                      </p:cBhvr>
                                    </p:cmd>
                                  </p:childTnLst>
                                </p:cTn>
                              </p:par>
                            </p:childTnLst>
                          </p:cTn>
                        </p:par>
                      </p:childTnLst>
                    </p:cTn>
                  </p:par>
                </p:childTnLst>
              </p:cTn>
              <p:nextCondLst>
                <p:cond evt="onClick" delay="0">
                  <p:tgtEl>
                    <p:spTgt spid="48"/>
                  </p:tgtEl>
                </p:cond>
              </p:nextCondLst>
            </p:seq>
            <p:audio>
              <p:cMediaNode vol="80000">
                <p:cTn id="171" fill="hold" display="0">
                  <p:stCondLst>
                    <p:cond delay="indefinite"/>
                  </p:stCondLst>
                  <p:endCondLst>
                    <p:cond evt="onStopAudio" delay="0">
                      <p:tgtEl>
                        <p:sldTgt/>
                      </p:tgtEl>
                    </p:cond>
                  </p:endCondLst>
                </p:cTn>
                <p:tgtEl>
                  <p:spTgt spid="48"/>
                </p:tgtEl>
              </p:cMediaNode>
            </p:audio>
            <p:seq concurrent="1" nextAc="seek">
              <p:cTn id="172" restart="whenNotActive" fill="hold" evtFilter="cancelBubble" nodeType="interactiveSeq">
                <p:stCondLst>
                  <p:cond evt="onClick" delay="0">
                    <p:tgtEl>
                      <p:spTgt spid="49"/>
                    </p:tgtEl>
                  </p:cond>
                </p:stCondLst>
                <p:endSync evt="end" delay="0">
                  <p:rtn val="all"/>
                </p:endSync>
                <p:childTnLst>
                  <p:par>
                    <p:cTn id="173" fill="hold">
                      <p:stCondLst>
                        <p:cond delay="0"/>
                      </p:stCondLst>
                      <p:childTnLst>
                        <p:par>
                          <p:cTn id="174" fill="hold">
                            <p:stCondLst>
                              <p:cond delay="0"/>
                            </p:stCondLst>
                            <p:childTnLst>
                              <p:par>
                                <p:cTn id="175" presetID="1" presetClass="mediacall" presetSubtype="0" fill="hold" nodeType="clickEffect">
                                  <p:stCondLst>
                                    <p:cond delay="0"/>
                                  </p:stCondLst>
                                  <p:childTnLst>
                                    <p:cmd type="call" cmd="playFrom(0.0)">
                                      <p:cBhvr>
                                        <p:cTn id="176" dur="744" fill="hold"/>
                                        <p:tgtEl>
                                          <p:spTgt spid="49"/>
                                        </p:tgtEl>
                                      </p:cBhvr>
                                    </p:cmd>
                                  </p:childTnLst>
                                </p:cTn>
                              </p:par>
                            </p:childTnLst>
                          </p:cTn>
                        </p:par>
                      </p:childTnLst>
                    </p:cTn>
                  </p:par>
                </p:childTnLst>
              </p:cTn>
              <p:nextCondLst>
                <p:cond evt="onClick" delay="0">
                  <p:tgtEl>
                    <p:spTgt spid="49"/>
                  </p:tgtEl>
                </p:cond>
              </p:nextCondLst>
            </p:seq>
            <p:audio>
              <p:cMediaNode vol="80000">
                <p:cTn id="177" fill="hold" display="0">
                  <p:stCondLst>
                    <p:cond delay="indefinite"/>
                  </p:stCondLst>
                  <p:endCondLst>
                    <p:cond evt="onStopAudio" delay="0">
                      <p:tgtEl>
                        <p:sldTgt/>
                      </p:tgtEl>
                    </p:cond>
                  </p:endCondLst>
                </p:cTn>
                <p:tgtEl>
                  <p:spTgt spid="49"/>
                </p:tgtEl>
              </p:cMediaNode>
            </p:audio>
            <p:seq concurrent="1" nextAc="seek">
              <p:cTn id="178" restart="whenNotActive" fill="hold" evtFilter="cancelBubble" nodeType="interactiveSeq">
                <p:stCondLst>
                  <p:cond evt="onClick" delay="0">
                    <p:tgtEl>
                      <p:spTgt spid="50"/>
                    </p:tgtEl>
                  </p:cond>
                </p:stCondLst>
                <p:endSync evt="end" delay="0">
                  <p:rtn val="all"/>
                </p:endSync>
                <p:childTnLst>
                  <p:par>
                    <p:cTn id="179" fill="hold">
                      <p:stCondLst>
                        <p:cond delay="0"/>
                      </p:stCondLst>
                      <p:childTnLst>
                        <p:par>
                          <p:cTn id="180" fill="hold">
                            <p:stCondLst>
                              <p:cond delay="0"/>
                            </p:stCondLst>
                            <p:childTnLst>
                              <p:par>
                                <p:cTn id="181" presetID="1" presetClass="mediacall" presetSubtype="0" fill="hold" nodeType="clickEffect">
                                  <p:stCondLst>
                                    <p:cond delay="0"/>
                                  </p:stCondLst>
                                  <p:childTnLst>
                                    <p:cmd type="call" cmd="playFrom(0.0)">
                                      <p:cBhvr>
                                        <p:cTn id="182" dur="10001" fill="hold"/>
                                        <p:tgtEl>
                                          <p:spTgt spid="50"/>
                                        </p:tgtEl>
                                      </p:cBhvr>
                                    </p:cmd>
                                  </p:childTnLst>
                                </p:cTn>
                              </p:par>
                            </p:childTnLst>
                          </p:cTn>
                        </p:par>
                      </p:childTnLst>
                    </p:cTn>
                  </p:par>
                </p:childTnLst>
              </p:cTn>
              <p:nextCondLst>
                <p:cond evt="onClick" delay="0">
                  <p:tgtEl>
                    <p:spTgt spid="50"/>
                  </p:tgtEl>
                </p:cond>
              </p:nextCondLst>
            </p:seq>
            <p:audio>
              <p:cMediaNode vol="80000">
                <p:cTn id="183" fill="hold" display="0">
                  <p:stCondLst>
                    <p:cond delay="indefinite"/>
                  </p:stCondLst>
                  <p:endCondLst>
                    <p:cond evt="onStopAudio" delay="0">
                      <p:tgtEl>
                        <p:sldTgt/>
                      </p:tgtEl>
                    </p:cond>
                  </p:endCondLst>
                </p:cTn>
                <p:tgtEl>
                  <p:spTgt spid="50"/>
                </p:tgtEl>
              </p:cMediaNode>
            </p:audio>
          </p:childTnLst>
        </p:cTn>
      </p:par>
    </p:tnLst>
    <p:bldLst>
      <p:bldP spid="3" grpId="0" build="p"/>
      <p:bldP spid="2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A3CB-AAFB-4DEC-82E8-D9CD7109BFF4}"/>
              </a:ext>
            </a:extLst>
          </p:cNvPr>
          <p:cNvSpPr>
            <a:spLocks noGrp="1"/>
          </p:cNvSpPr>
          <p:nvPr>
            <p:ph type="title"/>
          </p:nvPr>
        </p:nvSpPr>
        <p:spPr/>
        <p:txBody>
          <a:bodyPr/>
          <a:lstStyle/>
          <a:p>
            <a:r>
              <a:rPr lang="en-NZ" dirty="0"/>
              <a:t>6</a:t>
            </a:r>
          </a:p>
        </p:txBody>
      </p:sp>
      <p:sp>
        <p:nvSpPr>
          <p:cNvPr id="3" name="Text Placeholder 2">
            <a:extLst>
              <a:ext uri="{FF2B5EF4-FFF2-40B4-BE49-F238E27FC236}">
                <a16:creationId xmlns:a16="http://schemas.microsoft.com/office/drawing/2014/main" id="{1EC748B6-2321-4CA1-AE65-3EDDCFB5D03A}"/>
              </a:ext>
            </a:extLst>
          </p:cNvPr>
          <p:cNvSpPr>
            <a:spLocks noGrp="1"/>
          </p:cNvSpPr>
          <p:nvPr>
            <p:ph type="body" sz="quarter" idx="57"/>
          </p:nvPr>
        </p:nvSpPr>
        <p:spPr/>
        <p:txBody>
          <a:bodyPr/>
          <a:lstStyle/>
          <a:p>
            <a:r>
              <a:rPr lang="en-NZ" dirty="0"/>
              <a:t>User Interface Layout</a:t>
            </a:r>
          </a:p>
        </p:txBody>
      </p:sp>
      <p:sp>
        <p:nvSpPr>
          <p:cNvPr id="4" name="Text Placeholder 3">
            <a:extLst>
              <a:ext uri="{FF2B5EF4-FFF2-40B4-BE49-F238E27FC236}">
                <a16:creationId xmlns:a16="http://schemas.microsoft.com/office/drawing/2014/main" id="{302A4C37-4835-4FEC-A343-5B7FB5F231E1}"/>
              </a:ext>
            </a:extLst>
          </p:cNvPr>
          <p:cNvSpPr>
            <a:spLocks noGrp="1"/>
          </p:cNvSpPr>
          <p:nvPr>
            <p:ph type="body" sz="quarter" idx="14"/>
          </p:nvPr>
        </p:nvSpPr>
        <p:spPr/>
        <p:txBody>
          <a:bodyPr/>
          <a:lstStyle/>
          <a:p>
            <a:endParaRPr lang="en-NZ"/>
          </a:p>
        </p:txBody>
      </p:sp>
      <p:sp>
        <p:nvSpPr>
          <p:cNvPr id="5" name="Picture Placeholder 4">
            <a:extLst>
              <a:ext uri="{FF2B5EF4-FFF2-40B4-BE49-F238E27FC236}">
                <a16:creationId xmlns:a16="http://schemas.microsoft.com/office/drawing/2014/main" id="{D5E6DABD-C6A0-4F16-A89C-BD2EEFDAB812}"/>
              </a:ext>
            </a:extLst>
          </p:cNvPr>
          <p:cNvSpPr>
            <a:spLocks noGrp="1"/>
          </p:cNvSpPr>
          <p:nvPr>
            <p:ph type="pic" sz="quarter" idx="53"/>
          </p:nvPr>
        </p:nvSpPr>
        <p:spPr/>
      </p:sp>
      <p:sp>
        <p:nvSpPr>
          <p:cNvPr id="6" name="Text Placeholder 5">
            <a:extLst>
              <a:ext uri="{FF2B5EF4-FFF2-40B4-BE49-F238E27FC236}">
                <a16:creationId xmlns:a16="http://schemas.microsoft.com/office/drawing/2014/main" id="{61EA5591-95E8-4E5C-8C5D-EE3C25CA343F}"/>
              </a:ext>
            </a:extLst>
          </p:cNvPr>
          <p:cNvSpPr>
            <a:spLocks noGrp="1"/>
          </p:cNvSpPr>
          <p:nvPr>
            <p:ph type="body" sz="quarter" idx="37"/>
          </p:nvPr>
        </p:nvSpPr>
        <p:spPr/>
        <p:txBody>
          <a:bodyPr/>
          <a:lstStyle/>
          <a:p>
            <a:endParaRPr lang="en-NZ" dirty="0"/>
          </a:p>
        </p:txBody>
      </p:sp>
      <p:sp>
        <p:nvSpPr>
          <p:cNvPr id="7" name="Text Placeholder 6">
            <a:extLst>
              <a:ext uri="{FF2B5EF4-FFF2-40B4-BE49-F238E27FC236}">
                <a16:creationId xmlns:a16="http://schemas.microsoft.com/office/drawing/2014/main" id="{32164EC8-C7E6-4E68-8A18-16DE2290083E}"/>
              </a:ext>
            </a:extLst>
          </p:cNvPr>
          <p:cNvSpPr>
            <a:spLocks noGrp="1"/>
          </p:cNvSpPr>
          <p:nvPr>
            <p:ph type="body" sz="quarter" idx="38"/>
          </p:nvPr>
        </p:nvSpPr>
        <p:spPr/>
        <p:txBody>
          <a:bodyPr/>
          <a:lstStyle/>
          <a:p>
            <a:endParaRPr lang="en-NZ"/>
          </a:p>
        </p:txBody>
      </p:sp>
      <p:sp>
        <p:nvSpPr>
          <p:cNvPr id="8" name="Text Placeholder 7">
            <a:extLst>
              <a:ext uri="{FF2B5EF4-FFF2-40B4-BE49-F238E27FC236}">
                <a16:creationId xmlns:a16="http://schemas.microsoft.com/office/drawing/2014/main" id="{057E8625-D1D0-4597-B82C-3C89B3577D25}"/>
              </a:ext>
            </a:extLst>
          </p:cNvPr>
          <p:cNvSpPr>
            <a:spLocks noGrp="1"/>
          </p:cNvSpPr>
          <p:nvPr>
            <p:ph type="body" sz="quarter" idx="58"/>
          </p:nvPr>
        </p:nvSpPr>
        <p:spPr/>
        <p:txBody>
          <a:bodyPr/>
          <a:lstStyle/>
          <a:p>
            <a:endParaRPr lang="en-NZ"/>
          </a:p>
        </p:txBody>
      </p:sp>
      <p:sp>
        <p:nvSpPr>
          <p:cNvPr id="9" name="Picture Placeholder 8">
            <a:extLst>
              <a:ext uri="{FF2B5EF4-FFF2-40B4-BE49-F238E27FC236}">
                <a16:creationId xmlns:a16="http://schemas.microsoft.com/office/drawing/2014/main" id="{6EB03DE2-64C3-4292-9020-8FD8B3740842}"/>
              </a:ext>
            </a:extLst>
          </p:cNvPr>
          <p:cNvSpPr>
            <a:spLocks noGrp="1"/>
          </p:cNvSpPr>
          <p:nvPr>
            <p:ph type="pic" sz="quarter" idx="59"/>
          </p:nvPr>
        </p:nvSpPr>
        <p:spPr/>
      </p:sp>
      <p:sp>
        <p:nvSpPr>
          <p:cNvPr id="10" name="Text Placeholder 9">
            <a:extLst>
              <a:ext uri="{FF2B5EF4-FFF2-40B4-BE49-F238E27FC236}">
                <a16:creationId xmlns:a16="http://schemas.microsoft.com/office/drawing/2014/main" id="{42829E89-DF2F-4F77-BF7E-A8D551F9D190}"/>
              </a:ext>
            </a:extLst>
          </p:cNvPr>
          <p:cNvSpPr>
            <a:spLocks noGrp="1"/>
          </p:cNvSpPr>
          <p:nvPr>
            <p:ph type="body" sz="quarter" idx="60"/>
          </p:nvPr>
        </p:nvSpPr>
        <p:spPr/>
        <p:txBody>
          <a:bodyPr/>
          <a:lstStyle/>
          <a:p>
            <a:endParaRPr lang="en-NZ"/>
          </a:p>
        </p:txBody>
      </p:sp>
      <p:sp>
        <p:nvSpPr>
          <p:cNvPr id="11" name="Text Placeholder 10">
            <a:extLst>
              <a:ext uri="{FF2B5EF4-FFF2-40B4-BE49-F238E27FC236}">
                <a16:creationId xmlns:a16="http://schemas.microsoft.com/office/drawing/2014/main" id="{9F22B78B-0872-4B23-A0A6-1AA675BB3062}"/>
              </a:ext>
            </a:extLst>
          </p:cNvPr>
          <p:cNvSpPr>
            <a:spLocks noGrp="1"/>
          </p:cNvSpPr>
          <p:nvPr>
            <p:ph type="body" sz="quarter" idx="61"/>
          </p:nvPr>
        </p:nvSpPr>
        <p:spPr/>
        <p:txBody>
          <a:bodyPr/>
          <a:lstStyle/>
          <a:p>
            <a:endParaRPr lang="en-NZ"/>
          </a:p>
        </p:txBody>
      </p:sp>
      <p:sp>
        <p:nvSpPr>
          <p:cNvPr id="12" name="Text Placeholder 11">
            <a:extLst>
              <a:ext uri="{FF2B5EF4-FFF2-40B4-BE49-F238E27FC236}">
                <a16:creationId xmlns:a16="http://schemas.microsoft.com/office/drawing/2014/main" id="{6971867D-0544-4959-BC21-D0EF054F1A6E}"/>
              </a:ext>
            </a:extLst>
          </p:cNvPr>
          <p:cNvSpPr>
            <a:spLocks noGrp="1"/>
          </p:cNvSpPr>
          <p:nvPr>
            <p:ph type="body" sz="quarter" idx="63"/>
          </p:nvPr>
        </p:nvSpPr>
        <p:spPr/>
        <p:txBody>
          <a:bodyPr/>
          <a:lstStyle/>
          <a:p>
            <a:endParaRPr lang="en-NZ"/>
          </a:p>
        </p:txBody>
      </p:sp>
      <p:sp>
        <p:nvSpPr>
          <p:cNvPr id="13" name="Picture Placeholder 12">
            <a:extLst>
              <a:ext uri="{FF2B5EF4-FFF2-40B4-BE49-F238E27FC236}">
                <a16:creationId xmlns:a16="http://schemas.microsoft.com/office/drawing/2014/main" id="{560B1CDA-9DB2-4802-99B2-CA5F5E1325CE}"/>
              </a:ext>
            </a:extLst>
          </p:cNvPr>
          <p:cNvSpPr>
            <a:spLocks noGrp="1"/>
          </p:cNvSpPr>
          <p:nvPr>
            <p:ph type="pic" sz="quarter" idx="64"/>
          </p:nvPr>
        </p:nvSpPr>
        <p:spPr/>
      </p:sp>
      <p:sp>
        <p:nvSpPr>
          <p:cNvPr id="14" name="Text Placeholder 13">
            <a:extLst>
              <a:ext uri="{FF2B5EF4-FFF2-40B4-BE49-F238E27FC236}">
                <a16:creationId xmlns:a16="http://schemas.microsoft.com/office/drawing/2014/main" id="{3C524F12-A6D4-4A64-8226-21C234CDBB4C}"/>
              </a:ext>
            </a:extLst>
          </p:cNvPr>
          <p:cNvSpPr>
            <a:spLocks noGrp="1"/>
          </p:cNvSpPr>
          <p:nvPr>
            <p:ph type="body" sz="quarter" idx="65"/>
          </p:nvPr>
        </p:nvSpPr>
        <p:spPr/>
        <p:txBody>
          <a:bodyPr/>
          <a:lstStyle/>
          <a:p>
            <a:endParaRPr lang="en-NZ"/>
          </a:p>
        </p:txBody>
      </p:sp>
      <p:sp>
        <p:nvSpPr>
          <p:cNvPr id="15" name="Text Placeholder 14">
            <a:extLst>
              <a:ext uri="{FF2B5EF4-FFF2-40B4-BE49-F238E27FC236}">
                <a16:creationId xmlns:a16="http://schemas.microsoft.com/office/drawing/2014/main" id="{1B6C3953-9352-449F-BAC1-7834C366FE26}"/>
              </a:ext>
            </a:extLst>
          </p:cNvPr>
          <p:cNvSpPr>
            <a:spLocks noGrp="1"/>
          </p:cNvSpPr>
          <p:nvPr>
            <p:ph type="body" sz="quarter" idx="66"/>
          </p:nvPr>
        </p:nvSpPr>
        <p:spPr/>
        <p:txBody>
          <a:bodyPr/>
          <a:lstStyle/>
          <a:p>
            <a:endParaRPr lang="en-NZ"/>
          </a:p>
        </p:txBody>
      </p:sp>
      <p:sp>
        <p:nvSpPr>
          <p:cNvPr id="16" name="Text Placeholder 15">
            <a:extLst>
              <a:ext uri="{FF2B5EF4-FFF2-40B4-BE49-F238E27FC236}">
                <a16:creationId xmlns:a16="http://schemas.microsoft.com/office/drawing/2014/main" id="{AE7AB53A-BAF7-4E02-AB4E-067ECB59CD43}"/>
              </a:ext>
            </a:extLst>
          </p:cNvPr>
          <p:cNvSpPr>
            <a:spLocks noGrp="1"/>
          </p:cNvSpPr>
          <p:nvPr>
            <p:ph type="body" sz="quarter" idx="68"/>
          </p:nvPr>
        </p:nvSpPr>
        <p:spPr/>
        <p:txBody>
          <a:bodyPr/>
          <a:lstStyle/>
          <a:p>
            <a:endParaRPr lang="en-NZ"/>
          </a:p>
        </p:txBody>
      </p:sp>
      <p:sp>
        <p:nvSpPr>
          <p:cNvPr id="17" name="Picture Placeholder 16">
            <a:extLst>
              <a:ext uri="{FF2B5EF4-FFF2-40B4-BE49-F238E27FC236}">
                <a16:creationId xmlns:a16="http://schemas.microsoft.com/office/drawing/2014/main" id="{BE51A7D2-E520-42F9-9B4C-2DA240126F94}"/>
              </a:ext>
            </a:extLst>
          </p:cNvPr>
          <p:cNvSpPr>
            <a:spLocks noGrp="1"/>
          </p:cNvSpPr>
          <p:nvPr>
            <p:ph type="pic" sz="quarter" idx="69"/>
          </p:nvPr>
        </p:nvSpPr>
        <p:spPr/>
      </p:sp>
      <p:sp>
        <p:nvSpPr>
          <p:cNvPr id="18" name="Text Placeholder 17">
            <a:extLst>
              <a:ext uri="{FF2B5EF4-FFF2-40B4-BE49-F238E27FC236}">
                <a16:creationId xmlns:a16="http://schemas.microsoft.com/office/drawing/2014/main" id="{0249F5EB-E490-4211-9F03-3B1F920316EF}"/>
              </a:ext>
            </a:extLst>
          </p:cNvPr>
          <p:cNvSpPr>
            <a:spLocks noGrp="1"/>
          </p:cNvSpPr>
          <p:nvPr>
            <p:ph type="body" sz="quarter" idx="70"/>
          </p:nvPr>
        </p:nvSpPr>
        <p:spPr/>
        <p:txBody>
          <a:bodyPr/>
          <a:lstStyle/>
          <a:p>
            <a:endParaRPr lang="en-NZ"/>
          </a:p>
        </p:txBody>
      </p:sp>
      <p:sp>
        <p:nvSpPr>
          <p:cNvPr id="19" name="Text Placeholder 18">
            <a:extLst>
              <a:ext uri="{FF2B5EF4-FFF2-40B4-BE49-F238E27FC236}">
                <a16:creationId xmlns:a16="http://schemas.microsoft.com/office/drawing/2014/main" id="{A6ED3F48-8194-460F-BC40-64C2808A4642}"/>
              </a:ext>
            </a:extLst>
          </p:cNvPr>
          <p:cNvSpPr>
            <a:spLocks noGrp="1"/>
          </p:cNvSpPr>
          <p:nvPr>
            <p:ph type="body" sz="quarter" idx="71"/>
          </p:nvPr>
        </p:nvSpPr>
        <p:spPr/>
        <p:txBody>
          <a:bodyPr/>
          <a:lstStyle/>
          <a:p>
            <a:endParaRPr lang="en-NZ"/>
          </a:p>
        </p:txBody>
      </p:sp>
      <p:sp>
        <p:nvSpPr>
          <p:cNvPr id="20" name="Slide Number Placeholder 19">
            <a:extLst>
              <a:ext uri="{FF2B5EF4-FFF2-40B4-BE49-F238E27FC236}">
                <a16:creationId xmlns:a16="http://schemas.microsoft.com/office/drawing/2014/main" id="{6460E5D1-ED71-4D32-AC35-46137D619D37}"/>
              </a:ext>
            </a:extLst>
          </p:cNvPr>
          <p:cNvSpPr>
            <a:spLocks noGrp="1"/>
          </p:cNvSpPr>
          <p:nvPr>
            <p:ph type="sldNum" sz="quarter" idx="56"/>
          </p:nvPr>
        </p:nvSpPr>
        <p:spPr/>
        <p:txBody>
          <a:bodyPr/>
          <a:lstStyle/>
          <a:p>
            <a:r>
              <a:rPr lang="en-US"/>
              <a:t>Page </a:t>
            </a:r>
            <a:fld id="{BCD5153B-A88B-49C0-9DC6-81302951326B}" type="slidenum">
              <a:rPr lang="en-US" smtClean="0"/>
              <a:pPr/>
              <a:t>9</a:t>
            </a:fld>
            <a:endParaRPr lang="en-US" dirty="0"/>
          </a:p>
        </p:txBody>
      </p:sp>
      <p:sp>
        <p:nvSpPr>
          <p:cNvPr id="42" name="Rectangle 41">
            <a:extLst>
              <a:ext uri="{FF2B5EF4-FFF2-40B4-BE49-F238E27FC236}">
                <a16:creationId xmlns:a16="http://schemas.microsoft.com/office/drawing/2014/main" id="{CAA8D618-CEA0-4D6C-853D-C667C4FBE7E7}"/>
              </a:ext>
            </a:extLst>
          </p:cNvPr>
          <p:cNvSpPr/>
          <p:nvPr/>
        </p:nvSpPr>
        <p:spPr>
          <a:xfrm>
            <a:off x="356820" y="1017566"/>
            <a:ext cx="8628610" cy="5203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28" name="Picture 27">
            <a:extLst>
              <a:ext uri="{FF2B5EF4-FFF2-40B4-BE49-F238E27FC236}">
                <a16:creationId xmlns:a16="http://schemas.microsoft.com/office/drawing/2014/main" id="{24374D1D-ED41-4FA2-A4C2-DEE7E1DCC130}"/>
              </a:ext>
            </a:extLst>
          </p:cNvPr>
          <p:cNvPicPr>
            <a:picLocks noChangeAspect="1"/>
          </p:cNvPicPr>
          <p:nvPr/>
        </p:nvPicPr>
        <p:blipFill>
          <a:blip r:embed="rId2"/>
          <a:stretch>
            <a:fillRect/>
          </a:stretch>
        </p:blipFill>
        <p:spPr>
          <a:xfrm>
            <a:off x="79285" y="969407"/>
            <a:ext cx="8985430" cy="5094324"/>
          </a:xfrm>
          <a:prstGeom prst="rect">
            <a:avLst/>
          </a:prstGeom>
        </p:spPr>
      </p:pic>
      <p:sp>
        <p:nvSpPr>
          <p:cNvPr id="24" name="Oval 23">
            <a:extLst>
              <a:ext uri="{FF2B5EF4-FFF2-40B4-BE49-F238E27FC236}">
                <a16:creationId xmlns:a16="http://schemas.microsoft.com/office/drawing/2014/main" id="{559631B6-2190-430E-BD77-BC449CEA2262}"/>
              </a:ext>
            </a:extLst>
          </p:cNvPr>
          <p:cNvSpPr/>
          <p:nvPr/>
        </p:nvSpPr>
        <p:spPr>
          <a:xfrm>
            <a:off x="401393" y="4647235"/>
            <a:ext cx="386206" cy="5845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6" name="Oval 25">
            <a:extLst>
              <a:ext uri="{FF2B5EF4-FFF2-40B4-BE49-F238E27FC236}">
                <a16:creationId xmlns:a16="http://schemas.microsoft.com/office/drawing/2014/main" id="{3B579010-04B8-4A4E-9784-3089D69AE700}"/>
              </a:ext>
            </a:extLst>
          </p:cNvPr>
          <p:cNvSpPr/>
          <p:nvPr/>
        </p:nvSpPr>
        <p:spPr>
          <a:xfrm>
            <a:off x="8628663" y="4237839"/>
            <a:ext cx="428142" cy="6506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9" name="Straight Arrow Connector 28">
            <a:extLst>
              <a:ext uri="{FF2B5EF4-FFF2-40B4-BE49-F238E27FC236}">
                <a16:creationId xmlns:a16="http://schemas.microsoft.com/office/drawing/2014/main" id="{6BDB8CD2-846C-44C1-AD55-6720BB5E1AC6}"/>
              </a:ext>
            </a:extLst>
          </p:cNvPr>
          <p:cNvCxnSpPr>
            <a:cxnSpLocks/>
            <a:endCxn id="24" idx="0"/>
          </p:cNvCxnSpPr>
          <p:nvPr/>
        </p:nvCxnSpPr>
        <p:spPr>
          <a:xfrm flipH="1">
            <a:off x="594496" y="3761428"/>
            <a:ext cx="86831" cy="8858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 Placeholder 2">
            <a:extLst>
              <a:ext uri="{FF2B5EF4-FFF2-40B4-BE49-F238E27FC236}">
                <a16:creationId xmlns:a16="http://schemas.microsoft.com/office/drawing/2014/main" id="{70953EE2-0E64-4F4B-8EB5-7EC01478D1AB}"/>
              </a:ext>
            </a:extLst>
          </p:cNvPr>
          <p:cNvSpPr txBox="1">
            <a:spLocks/>
          </p:cNvSpPr>
          <p:nvPr/>
        </p:nvSpPr>
        <p:spPr>
          <a:xfrm>
            <a:off x="417970" y="3602066"/>
            <a:ext cx="526714" cy="169503"/>
          </a:xfrm>
          <a:prstGeom prst="rect">
            <a:avLst/>
          </a:prstGeom>
          <a:ln>
            <a:solidFill>
              <a:srgbClr val="FF0000"/>
            </a:solidFill>
          </a:ln>
        </p:spPr>
        <p:txBody>
          <a:bodyPr vert="horz" lIns="0" tIns="0" rIns="0" bIns="0" rtlCol="0" anchor="ctr">
            <a:noAutofit/>
          </a:bodyPr>
          <a:lstStyle>
            <a:lvl1pPr marL="0" indent="0" algn="l" defTabSz="385763" rtl="0" eaLnBrk="1" latinLnBrk="0" hangingPunct="1">
              <a:lnSpc>
                <a:spcPct val="90000"/>
              </a:lnSpc>
              <a:spcBef>
                <a:spcPts val="422"/>
              </a:spcBef>
              <a:buFont typeface="Arial" panose="020B0604020202020204" pitchFamily="34" charset="0"/>
              <a:buNone/>
              <a:defRPr sz="900" kern="1200">
                <a:solidFill>
                  <a:schemeClr val="tx1"/>
                </a:solidFill>
                <a:latin typeface="+mn-lt"/>
                <a:ea typeface="+mn-ea"/>
                <a:cs typeface="+mn-cs"/>
              </a:defRPr>
            </a:lvl1pPr>
            <a:lvl2pPr marL="192881"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2pPr>
            <a:lvl3pPr marL="385763"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3pPr>
            <a:lvl4pPr marL="578644"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4pPr>
            <a:lvl5pPr marL="771525"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lgn="ctr"/>
            <a:r>
              <a:rPr lang="en-NZ" dirty="0"/>
              <a:t>Player</a:t>
            </a:r>
          </a:p>
        </p:txBody>
      </p:sp>
      <p:cxnSp>
        <p:nvCxnSpPr>
          <p:cNvPr id="38" name="Straight Arrow Connector 37">
            <a:extLst>
              <a:ext uri="{FF2B5EF4-FFF2-40B4-BE49-F238E27FC236}">
                <a16:creationId xmlns:a16="http://schemas.microsoft.com/office/drawing/2014/main" id="{6C7F768A-0FAE-40F5-9C5A-E5DEFDC89ECA}"/>
              </a:ext>
            </a:extLst>
          </p:cNvPr>
          <p:cNvCxnSpPr>
            <a:cxnSpLocks/>
            <a:stCxn id="39" idx="2"/>
          </p:cNvCxnSpPr>
          <p:nvPr/>
        </p:nvCxnSpPr>
        <p:spPr>
          <a:xfrm>
            <a:off x="8237525" y="3767472"/>
            <a:ext cx="573092" cy="51141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11E68972-249D-4B48-AFE9-1D13391FF642}"/>
              </a:ext>
            </a:extLst>
          </p:cNvPr>
          <p:cNvSpPr txBox="1">
            <a:spLocks/>
          </p:cNvSpPr>
          <p:nvPr/>
        </p:nvSpPr>
        <p:spPr>
          <a:xfrm>
            <a:off x="7832397" y="3471485"/>
            <a:ext cx="810256" cy="295987"/>
          </a:xfrm>
          <a:prstGeom prst="rect">
            <a:avLst/>
          </a:prstGeom>
          <a:ln>
            <a:solidFill>
              <a:srgbClr val="FF0000"/>
            </a:solidFill>
          </a:ln>
        </p:spPr>
        <p:txBody>
          <a:bodyPr vert="horz" lIns="0" tIns="0" rIns="0" bIns="0" rtlCol="0" anchor="ctr">
            <a:noAutofit/>
          </a:bodyPr>
          <a:lstStyle>
            <a:lvl1pPr marL="0" indent="0" algn="l" defTabSz="385763" rtl="0" eaLnBrk="1" latinLnBrk="0" hangingPunct="1">
              <a:lnSpc>
                <a:spcPct val="90000"/>
              </a:lnSpc>
              <a:spcBef>
                <a:spcPts val="422"/>
              </a:spcBef>
              <a:buFont typeface="Arial" panose="020B0604020202020204" pitchFamily="34" charset="0"/>
              <a:buNone/>
              <a:defRPr sz="900" kern="1200">
                <a:solidFill>
                  <a:schemeClr val="tx1"/>
                </a:solidFill>
                <a:latin typeface="+mn-lt"/>
                <a:ea typeface="+mn-ea"/>
                <a:cs typeface="+mn-cs"/>
              </a:defRPr>
            </a:lvl1pPr>
            <a:lvl2pPr marL="192881"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2pPr>
            <a:lvl3pPr marL="385763"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3pPr>
            <a:lvl4pPr marL="578644"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4pPr>
            <a:lvl5pPr marL="771525"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lgn="ctr"/>
            <a:r>
              <a:rPr lang="en-NZ" dirty="0"/>
              <a:t>World Complete Area</a:t>
            </a:r>
          </a:p>
        </p:txBody>
      </p:sp>
      <p:pic>
        <p:nvPicPr>
          <p:cNvPr id="1026" name="Picture 2" descr="Keyboard arrow keys stroke icon #AD , #Aff, #Aff, #arrow, #icon, #stroke,  #Keyboard | Business card design creative, Key icon, Game logo design">
            <a:extLst>
              <a:ext uri="{FF2B5EF4-FFF2-40B4-BE49-F238E27FC236}">
                <a16:creationId xmlns:a16="http://schemas.microsoft.com/office/drawing/2014/main" id="{7F8CF226-0A87-4E12-B3CC-7F97FE3F9A15}"/>
              </a:ext>
            </a:extLst>
          </p:cNvPr>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15343" b="15339"/>
          <a:stretch/>
        </p:blipFill>
        <p:spPr bwMode="auto">
          <a:xfrm>
            <a:off x="6402050" y="4708656"/>
            <a:ext cx="1865087" cy="12928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4" name="Oval 43">
            <a:extLst>
              <a:ext uri="{FF2B5EF4-FFF2-40B4-BE49-F238E27FC236}">
                <a16:creationId xmlns:a16="http://schemas.microsoft.com/office/drawing/2014/main" id="{A54866C5-64A9-4190-947B-32FF778941BB}"/>
              </a:ext>
            </a:extLst>
          </p:cNvPr>
          <p:cNvSpPr/>
          <p:nvPr/>
        </p:nvSpPr>
        <p:spPr>
          <a:xfrm>
            <a:off x="6085882" y="4664857"/>
            <a:ext cx="2414422" cy="15726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45" name="Straight Arrow Connector 44">
            <a:extLst>
              <a:ext uri="{FF2B5EF4-FFF2-40B4-BE49-F238E27FC236}">
                <a16:creationId xmlns:a16="http://schemas.microsoft.com/office/drawing/2014/main" id="{9EEE3AB7-9C93-4ECE-BB5C-5E62B9F52AD7}"/>
              </a:ext>
            </a:extLst>
          </p:cNvPr>
          <p:cNvCxnSpPr>
            <a:cxnSpLocks/>
            <a:stCxn id="46" idx="2"/>
          </p:cNvCxnSpPr>
          <p:nvPr/>
        </p:nvCxnSpPr>
        <p:spPr>
          <a:xfrm>
            <a:off x="6320039" y="4390939"/>
            <a:ext cx="329617" cy="42412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a:extLst>
              <a:ext uri="{FF2B5EF4-FFF2-40B4-BE49-F238E27FC236}">
                <a16:creationId xmlns:a16="http://schemas.microsoft.com/office/drawing/2014/main" id="{B25C066D-7D46-417F-83B3-039AACEA18AC}"/>
              </a:ext>
            </a:extLst>
          </p:cNvPr>
          <p:cNvSpPr txBox="1">
            <a:spLocks/>
          </p:cNvSpPr>
          <p:nvPr/>
        </p:nvSpPr>
        <p:spPr>
          <a:xfrm>
            <a:off x="5544273" y="3385595"/>
            <a:ext cx="1551531" cy="1005344"/>
          </a:xfrm>
          <a:prstGeom prst="rect">
            <a:avLst/>
          </a:prstGeom>
          <a:solidFill>
            <a:schemeClr val="bg1"/>
          </a:solidFill>
          <a:ln>
            <a:solidFill>
              <a:srgbClr val="FF0000"/>
            </a:solidFill>
          </a:ln>
        </p:spPr>
        <p:txBody>
          <a:bodyPr vert="horz" lIns="0" tIns="0" rIns="0" bIns="0" rtlCol="0" anchor="ctr">
            <a:noAutofit/>
          </a:bodyPr>
          <a:lstStyle>
            <a:lvl1pPr marL="0" indent="0" algn="l" defTabSz="385763" rtl="0" eaLnBrk="1" latinLnBrk="0" hangingPunct="1">
              <a:lnSpc>
                <a:spcPct val="90000"/>
              </a:lnSpc>
              <a:spcBef>
                <a:spcPts val="422"/>
              </a:spcBef>
              <a:buFont typeface="Arial" panose="020B0604020202020204" pitchFamily="34" charset="0"/>
              <a:buNone/>
              <a:defRPr sz="900" kern="1200">
                <a:solidFill>
                  <a:schemeClr val="tx1"/>
                </a:solidFill>
                <a:latin typeface="+mn-lt"/>
                <a:ea typeface="+mn-ea"/>
                <a:cs typeface="+mn-cs"/>
              </a:defRPr>
            </a:lvl1pPr>
            <a:lvl2pPr marL="192881"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2pPr>
            <a:lvl3pPr marL="385763"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3pPr>
            <a:lvl4pPr marL="578644"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4pPr>
            <a:lvl5pPr marL="771525" indent="0" algn="l" defTabSz="385763" rtl="0" eaLnBrk="1" latinLnBrk="0" hangingPunct="1">
              <a:lnSpc>
                <a:spcPct val="90000"/>
              </a:lnSpc>
              <a:spcBef>
                <a:spcPts val="211"/>
              </a:spcBef>
              <a:buFont typeface="Arial" panose="020B0604020202020204" pitchFamily="34" charset="0"/>
              <a:buNone/>
              <a:defRPr sz="900" kern="1200">
                <a:solidFill>
                  <a:schemeClr val="tx1"/>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lgn="ctr"/>
            <a:r>
              <a:rPr lang="en-NZ" dirty="0"/>
              <a:t>User can use arrow keys on their keyboard to move the player around: </a:t>
            </a:r>
          </a:p>
          <a:p>
            <a:pPr marL="228600" indent="-228600" algn="ctr">
              <a:buAutoNum type="arabicPeriod"/>
            </a:pPr>
            <a:r>
              <a:rPr lang="en-NZ" dirty="0"/>
              <a:t>Left key: go left</a:t>
            </a:r>
          </a:p>
          <a:p>
            <a:pPr marL="228600" indent="-228600" algn="ctr">
              <a:buAutoNum type="arabicPeriod"/>
            </a:pPr>
            <a:r>
              <a:rPr lang="en-NZ" dirty="0"/>
              <a:t>Right key: go right </a:t>
            </a:r>
          </a:p>
          <a:p>
            <a:pPr marL="228600" indent="-228600" algn="ctr">
              <a:buAutoNum type="arabicPeriod"/>
            </a:pPr>
            <a:r>
              <a:rPr lang="en-NZ" dirty="0"/>
              <a:t>Up key: jump</a:t>
            </a:r>
          </a:p>
        </p:txBody>
      </p:sp>
    </p:spTree>
    <p:extLst>
      <p:ext uri="{BB962C8B-B14F-4D97-AF65-F5344CB8AC3E}">
        <p14:creationId xmlns:p14="http://schemas.microsoft.com/office/powerpoint/2010/main" val="403264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 grpId="0" animBg="1"/>
      <p:bldP spid="26" grpId="0" animBg="1"/>
      <p:bldP spid="37" grpId="0" animBg="1"/>
      <p:bldP spid="39" grpId="0" animBg="1"/>
      <p:bldP spid="44" grpId="0" animBg="1"/>
      <p:bldP spid="4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9">
      <a:majorFont>
        <a:latin typeface="Tahoma"/>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110965_win32_fixed" id="{5D1BA424-87BF-460D-BDEC-295D320EAABF}" vid="{0DDAAEBA-7428-47EB-AD7D-F46B4079A9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E3B752F-3830-447F-BC96-D168D9072E75}">
  <ds:schemaRefs>
    <ds:schemaRef ds:uri="http://schemas.microsoft.com/sharepoint/v3/contenttype/forms"/>
  </ds:schemaRefs>
</ds:datastoreItem>
</file>

<file path=customXml/itemProps2.xml><?xml version="1.0" encoding="utf-8"?>
<ds:datastoreItem xmlns:ds="http://schemas.openxmlformats.org/officeDocument/2006/customXml" ds:itemID="{0B971E43-7516-47B0-A4ED-D9B00C1D3D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1631A0-DEF3-4347-81E1-D3227D0910A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Horizontal storyboard</Template>
  <TotalTime>1456</TotalTime>
  <Words>979</Words>
  <Application>Microsoft Office PowerPoint</Application>
  <PresentationFormat>Letter Paper (8.5x11 in)</PresentationFormat>
  <Paragraphs>185</Paragraphs>
  <Slides>18</Slides>
  <Notes>0</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Bell MT</vt:lpstr>
      <vt:lpstr>Calibri</vt:lpstr>
      <vt:lpstr>Calibri Light</vt:lpstr>
      <vt:lpstr>Footlight MT Light</vt:lpstr>
      <vt:lpstr>Mistral</vt:lpstr>
      <vt:lpstr>pxlxxl</vt:lpstr>
      <vt:lpstr>Tahoma</vt:lpstr>
      <vt:lpstr>Office Theme</vt:lpstr>
      <vt:lpstr>PowerPoint Presentation</vt:lpstr>
      <vt:lpstr>PowerPoint Presentation</vt:lpstr>
      <vt:lpstr>PowerPoint Presentation</vt:lpstr>
      <vt:lpstr>1</vt:lpstr>
      <vt:lpstr>2</vt:lpstr>
      <vt:lpstr>3</vt:lpstr>
      <vt:lpstr>4</vt:lpstr>
      <vt:lpstr>5</vt:lpstr>
      <vt:lpstr>6</vt:lpstr>
      <vt:lpstr>6</vt:lpstr>
      <vt:lpstr>7</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Noah Nguyen</dc:creator>
  <cp:lastModifiedBy>Noah Nguyen</cp:lastModifiedBy>
  <cp:revision>76</cp:revision>
  <dcterms:created xsi:type="dcterms:W3CDTF">2022-03-15T08:55:02Z</dcterms:created>
  <dcterms:modified xsi:type="dcterms:W3CDTF">2022-04-30T22:19:47Z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